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8"/>
  </p:notesMasterIdLst>
  <p:sldIdLst>
    <p:sldId id="256" r:id="rId2"/>
    <p:sldId id="257" r:id="rId3"/>
    <p:sldId id="288" r:id="rId4"/>
    <p:sldId id="331" r:id="rId5"/>
    <p:sldId id="340" r:id="rId6"/>
    <p:sldId id="322" r:id="rId7"/>
    <p:sldId id="287" r:id="rId8"/>
    <p:sldId id="294" r:id="rId9"/>
    <p:sldId id="293" r:id="rId10"/>
    <p:sldId id="323" r:id="rId11"/>
    <p:sldId id="324" r:id="rId12"/>
    <p:sldId id="334" r:id="rId13"/>
    <p:sldId id="335" r:id="rId14"/>
    <p:sldId id="325" r:id="rId15"/>
    <p:sldId id="337" r:id="rId16"/>
    <p:sldId id="338" r:id="rId17"/>
    <p:sldId id="332" r:id="rId18"/>
    <p:sldId id="326" r:id="rId19"/>
    <p:sldId id="327" r:id="rId20"/>
    <p:sldId id="341" r:id="rId21"/>
    <p:sldId id="328" r:id="rId22"/>
    <p:sldId id="329" r:id="rId23"/>
    <p:sldId id="336" r:id="rId24"/>
    <p:sldId id="339" r:id="rId25"/>
    <p:sldId id="279" r:id="rId26"/>
    <p:sldId id="312" r:id="rId27"/>
  </p:sldIdLst>
  <p:sldSz cx="9144000" cy="5143500" type="screen16x9"/>
  <p:notesSz cx="6858000" cy="9144000"/>
  <p:embeddedFontLst>
    <p:embeddedFont>
      <p:font typeface="Calibri" panose="020F0502020204030204" pitchFamily="34" charset="0"/>
      <p:regular r:id="rId29"/>
      <p:bold r:id="rId30"/>
      <p:italic r:id="rId31"/>
      <p:boldItalic r:id="rId32"/>
    </p:embeddedFont>
    <p:embeddedFont>
      <p:font typeface="Barlow SemiBold" panose="020B0604020202020204" charset="0"/>
      <p:regular r:id="rId33"/>
      <p:bold r:id="rId34"/>
      <p:italic r:id="rId35"/>
      <p:boldItalic r:id="rId36"/>
    </p:embeddedFont>
    <p:embeddedFont>
      <p:font typeface="Barlow Light" panose="020B0604020202020204" charset="0"/>
      <p:regular r:id="rId37"/>
      <p:bold r:id="rId38"/>
      <p:italic r:id="rId39"/>
      <p:boldItalic r:id="rId40"/>
    </p:embeddedFont>
    <p:embeddedFont>
      <p:font typeface="Cambria" panose="02040503050406030204" pitchFamily="18"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mar Taha" initials="OT" lastIdx="1" clrIdx="0">
    <p:extLst>
      <p:ext uri="{19B8F6BF-5375-455C-9EA6-DF929625EA0E}">
        <p15:presenceInfo xmlns:p15="http://schemas.microsoft.com/office/powerpoint/2012/main" userId="60ca3c6e5452a7f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6010BA4-BAFF-44B5-A7E6-400E634C0A4B}">
  <a:tblStyle styleId="{16010BA4-BAFF-44B5-A7E6-400E634C0A4B}"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82" autoAdjust="0"/>
    <p:restoredTop sz="93837" autoAdjust="0"/>
  </p:normalViewPr>
  <p:slideViewPr>
    <p:cSldViewPr snapToGrid="0">
      <p:cViewPr varScale="1">
        <p:scale>
          <a:sx n="105" d="100"/>
          <a:sy n="105" d="100"/>
        </p:scale>
        <p:origin x="34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91466489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3573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6360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4094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4136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6406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1489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75743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5143500"/>
          </a:xfrm>
          <a:prstGeom prst="rect">
            <a:avLst/>
          </a:prstGeom>
          <a:gradFill>
            <a:gsLst>
              <a:gs pos="0">
                <a:srgbClr val="FFFFFF">
                  <a:alpha val="0"/>
                  <a:alpha val="46370"/>
                </a:srgbClr>
              </a:gs>
              <a:gs pos="50000">
                <a:srgbClr val="FFFFFF">
                  <a:alpha val="0"/>
                  <a:alpha val="46370"/>
                </a:srgbClr>
              </a:gs>
              <a:gs pos="100000">
                <a:schemeClr val="lt1">
                  <a:alpha val="4637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rot="10800000" flipH="1">
            <a:off x="341403" y="3124853"/>
            <a:ext cx="8801751" cy="2018725"/>
            <a:chOff x="-4395163" y="751996"/>
            <a:chExt cx="13539073" cy="3105254"/>
          </a:xfrm>
        </p:grpSpPr>
        <p:sp>
          <p:nvSpPr>
            <p:cNvPr id="12" name="Google Shape;12;p2"/>
            <p:cNvSpPr/>
            <p:nvPr/>
          </p:nvSpPr>
          <p:spPr>
            <a:xfrm>
              <a:off x="5833150" y="752100"/>
              <a:ext cx="743025" cy="3102950"/>
            </a:xfrm>
            <a:custGeom>
              <a:avLst/>
              <a:gdLst/>
              <a:ahLst/>
              <a:cxnLst/>
              <a:rect l="l" t="t" r="r" b="b"/>
              <a:pathLst>
                <a:path w="29721" h="124118" extrusionOk="0">
                  <a:moveTo>
                    <a:pt x="29559" y="0"/>
                  </a:moveTo>
                  <a:lnTo>
                    <a:pt x="0" y="21343"/>
                  </a:lnTo>
                  <a:lnTo>
                    <a:pt x="0" y="124118"/>
                  </a:lnTo>
                  <a:lnTo>
                    <a:pt x="29721" y="102879"/>
                  </a:lnTo>
                  <a:close/>
                </a:path>
              </a:pathLst>
            </a:custGeom>
            <a:solidFill>
              <a:schemeClr val="accent2"/>
            </a:solidFill>
            <a:ln>
              <a:noFill/>
            </a:ln>
          </p:spPr>
        </p:sp>
        <p:sp>
          <p:nvSpPr>
            <p:cNvPr id="13" name="Google Shape;13;p2"/>
            <p:cNvSpPr/>
            <p:nvPr/>
          </p:nvSpPr>
          <p:spPr>
            <a:xfrm>
              <a:off x="6572309" y="752088"/>
              <a:ext cx="2571600" cy="25719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395163" y="1285649"/>
              <a:ext cx="10228800" cy="2571600"/>
            </a:xfrm>
            <a:prstGeom prst="rect">
              <a:avLst/>
            </a:prstGeom>
            <a:gradFill>
              <a:gsLst>
                <a:gs pos="0">
                  <a:schemeClr val="accent2"/>
                </a:gs>
                <a:gs pos="7300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833500" y="751996"/>
              <a:ext cx="738775" cy="745525"/>
            </a:xfrm>
            <a:custGeom>
              <a:avLst/>
              <a:gdLst/>
              <a:ahLst/>
              <a:cxnLst/>
              <a:rect l="l" t="t" r="r" b="b"/>
              <a:pathLst>
                <a:path w="29551" h="29821" extrusionOk="0">
                  <a:moveTo>
                    <a:pt x="29397" y="0"/>
                  </a:moveTo>
                  <a:lnTo>
                    <a:pt x="64" y="21385"/>
                  </a:lnTo>
                  <a:lnTo>
                    <a:pt x="0" y="29821"/>
                  </a:lnTo>
                  <a:lnTo>
                    <a:pt x="29551" y="8625"/>
                  </a:lnTo>
                  <a:close/>
                </a:path>
              </a:pathLst>
            </a:custGeom>
            <a:solidFill>
              <a:srgbClr val="FFFFFF">
                <a:alpha val="11170"/>
              </a:srgbClr>
            </a:solidFill>
            <a:ln>
              <a:noFill/>
            </a:ln>
          </p:spPr>
        </p:sp>
        <p:sp>
          <p:nvSpPr>
            <p:cNvPr id="16" name="Google Shape;16;p2"/>
            <p:cNvSpPr/>
            <p:nvPr/>
          </p:nvSpPr>
          <p:spPr>
            <a:xfrm>
              <a:off x="6572284" y="752119"/>
              <a:ext cx="2571600" cy="211500"/>
            </a:xfrm>
            <a:prstGeom prst="rect">
              <a:avLst/>
            </a:pr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395163" y="1285742"/>
              <a:ext cx="10228800" cy="211800"/>
            </a:xfrm>
            <a:prstGeom prst="rect">
              <a:avLst/>
            </a:pr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18;p2"/>
          <p:cNvSpPr txBox="1">
            <a:spLocks noGrp="1"/>
          </p:cNvSpPr>
          <p:nvPr>
            <p:ph type="ctrTitle"/>
          </p:nvPr>
        </p:nvSpPr>
        <p:spPr>
          <a:xfrm>
            <a:off x="614975" y="3124850"/>
            <a:ext cx="6058800" cy="1532100"/>
          </a:xfrm>
          <a:prstGeom prst="rect">
            <a:avLst/>
          </a:prstGeom>
        </p:spPr>
        <p:txBody>
          <a:bodyPr spcFirstLastPara="1" wrap="square" lIns="0" tIns="0" rIns="0" bIns="0"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3"/>
        <p:cNvGrpSpPr/>
        <p:nvPr/>
      </p:nvGrpSpPr>
      <p:grpSpPr>
        <a:xfrm>
          <a:off x="0" y="0"/>
          <a:ext cx="0" cy="0"/>
          <a:chOff x="0" y="0"/>
          <a:chExt cx="0" cy="0"/>
        </a:xfrm>
      </p:grpSpPr>
      <p:grpSp>
        <p:nvGrpSpPr>
          <p:cNvPr id="44" name="Google Shape;44;p5"/>
          <p:cNvGrpSpPr/>
          <p:nvPr/>
        </p:nvGrpSpPr>
        <p:grpSpPr>
          <a:xfrm>
            <a:off x="0" y="4762400"/>
            <a:ext cx="603997" cy="381100"/>
            <a:chOff x="0" y="4762400"/>
            <a:chExt cx="603997" cy="381100"/>
          </a:xfrm>
        </p:grpSpPr>
        <p:sp>
          <p:nvSpPr>
            <p:cNvPr id="45" name="Google Shape;45;p5"/>
            <p:cNvSpPr/>
            <p:nvPr/>
          </p:nvSpPr>
          <p:spPr>
            <a:xfrm>
              <a:off x="380497" y="4762400"/>
              <a:ext cx="223500" cy="3810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0" y="4762500"/>
              <a:ext cx="381000" cy="381000"/>
            </a:xfrm>
            <a:prstGeom prst="rect">
              <a:avLst/>
            </a:prstGeom>
            <a:gradFill>
              <a:gsLst>
                <a:gs pos="0">
                  <a:schemeClr val="accent6"/>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47;p5"/>
          <p:cNvGrpSpPr/>
          <p:nvPr/>
        </p:nvGrpSpPr>
        <p:grpSpPr>
          <a:xfrm>
            <a:off x="381000" y="0"/>
            <a:ext cx="8763111" cy="1310918"/>
            <a:chOff x="381000" y="0"/>
            <a:chExt cx="8763111" cy="1310918"/>
          </a:xfrm>
        </p:grpSpPr>
        <p:grpSp>
          <p:nvGrpSpPr>
            <p:cNvPr id="48" name="Google Shape;48;p5"/>
            <p:cNvGrpSpPr/>
            <p:nvPr/>
          </p:nvGrpSpPr>
          <p:grpSpPr>
            <a:xfrm>
              <a:off x="381000" y="0"/>
              <a:ext cx="8763111" cy="1310300"/>
              <a:chOff x="381000" y="0"/>
              <a:chExt cx="8763111" cy="1310300"/>
            </a:xfrm>
          </p:grpSpPr>
          <p:sp>
            <p:nvSpPr>
              <p:cNvPr id="49" name="Google Shape;49;p5"/>
              <p:cNvSpPr/>
              <p:nvPr/>
            </p:nvSpPr>
            <p:spPr>
              <a:xfrm>
                <a:off x="7371879" y="0"/>
                <a:ext cx="721985" cy="1310275"/>
              </a:xfrm>
              <a:custGeom>
                <a:avLst/>
                <a:gdLst/>
                <a:ahLst/>
                <a:cxnLst/>
                <a:rect l="l" t="t" r="r" b="b"/>
                <a:pathLst>
                  <a:path w="23660" h="52411" extrusionOk="0">
                    <a:moveTo>
                      <a:pt x="23655" y="0"/>
                    </a:moveTo>
                    <a:lnTo>
                      <a:pt x="0" y="15445"/>
                    </a:lnTo>
                    <a:lnTo>
                      <a:pt x="14" y="52411"/>
                    </a:lnTo>
                    <a:lnTo>
                      <a:pt x="23660" y="42172"/>
                    </a:lnTo>
                    <a:close/>
                  </a:path>
                </a:pathLst>
              </a:custGeom>
              <a:solidFill>
                <a:schemeClr val="accent2"/>
              </a:solidFill>
              <a:ln>
                <a:noFill/>
              </a:ln>
            </p:spPr>
          </p:sp>
          <p:sp>
            <p:nvSpPr>
              <p:cNvPr id="50" name="Google Shape;50;p5"/>
              <p:cNvSpPr/>
              <p:nvPr/>
            </p:nvSpPr>
            <p:spPr>
              <a:xfrm>
                <a:off x="8090211" y="0"/>
                <a:ext cx="1053900" cy="10539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a:off x="381000" y="384200"/>
                <a:ext cx="6990900" cy="926100"/>
              </a:xfrm>
              <a:prstGeom prst="rect">
                <a:avLst/>
              </a:prstGeom>
              <a:gradFill>
                <a:gsLst>
                  <a:gs pos="0">
                    <a:schemeClr val="accent2"/>
                  </a:gs>
                  <a:gs pos="7300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5"/>
            <p:cNvGrpSpPr/>
            <p:nvPr/>
          </p:nvGrpSpPr>
          <p:grpSpPr>
            <a:xfrm>
              <a:off x="381000" y="967217"/>
              <a:ext cx="8763100" cy="343701"/>
              <a:chOff x="381000" y="862358"/>
              <a:chExt cx="8763100" cy="576872"/>
            </a:xfrm>
          </p:grpSpPr>
          <p:sp>
            <p:nvSpPr>
              <p:cNvPr id="53" name="Google Shape;53;p5"/>
              <p:cNvSpPr/>
              <p:nvPr/>
            </p:nvSpPr>
            <p:spPr>
              <a:xfrm>
                <a:off x="7370250" y="863755"/>
                <a:ext cx="719800" cy="575475"/>
              </a:xfrm>
              <a:custGeom>
                <a:avLst/>
                <a:gdLst/>
                <a:ahLst/>
                <a:cxnLst/>
                <a:rect l="l" t="t" r="r" b="b"/>
                <a:pathLst>
                  <a:path w="28792" h="23019" extrusionOk="0">
                    <a:moveTo>
                      <a:pt x="28792" y="0"/>
                    </a:moveTo>
                    <a:lnTo>
                      <a:pt x="53" y="17878"/>
                    </a:lnTo>
                    <a:lnTo>
                      <a:pt x="0" y="23019"/>
                    </a:lnTo>
                    <a:lnTo>
                      <a:pt x="28792" y="5853"/>
                    </a:lnTo>
                    <a:close/>
                  </a:path>
                </a:pathLst>
              </a:custGeom>
              <a:solidFill>
                <a:srgbClr val="001F46">
                  <a:alpha val="20110"/>
                </a:srgbClr>
              </a:solidFill>
              <a:ln>
                <a:noFill/>
              </a:ln>
            </p:spPr>
          </p:sp>
          <p:sp>
            <p:nvSpPr>
              <p:cNvPr id="54" name="Google Shape;54;p5"/>
              <p:cNvSpPr/>
              <p:nvPr/>
            </p:nvSpPr>
            <p:spPr>
              <a:xfrm>
                <a:off x="8090200" y="862358"/>
                <a:ext cx="1053900" cy="145500"/>
              </a:xfrm>
              <a:prstGeom prst="rect">
                <a:avLst/>
              </a:prstGeom>
              <a:solidFill>
                <a:srgbClr val="001F46">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381000" y="1310303"/>
                <a:ext cx="6990900" cy="127800"/>
              </a:xfrm>
              <a:prstGeom prst="rect">
                <a:avLst/>
              </a:prstGeom>
              <a:solidFill>
                <a:srgbClr val="001F46">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 name="Google Shape;56;p5"/>
          <p:cNvSpPr txBox="1">
            <a:spLocks noGrp="1"/>
          </p:cNvSpPr>
          <p:nvPr>
            <p:ph type="title"/>
          </p:nvPr>
        </p:nvSpPr>
        <p:spPr>
          <a:xfrm>
            <a:off x="614975" y="391350"/>
            <a:ext cx="6757800" cy="9195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7" name="Google Shape;57;p5"/>
          <p:cNvSpPr txBox="1">
            <a:spLocks noGrp="1"/>
          </p:cNvSpPr>
          <p:nvPr>
            <p:ph type="body" idx="1"/>
          </p:nvPr>
        </p:nvSpPr>
        <p:spPr>
          <a:xfrm>
            <a:off x="614975" y="1705175"/>
            <a:ext cx="6757800" cy="28266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58" name="Google Shape;58;p5"/>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70"/>
        <p:cNvGrpSpPr/>
        <p:nvPr/>
      </p:nvGrpSpPr>
      <p:grpSpPr>
        <a:xfrm>
          <a:off x="0" y="0"/>
          <a:ext cx="0" cy="0"/>
          <a:chOff x="0" y="0"/>
          <a:chExt cx="0" cy="0"/>
        </a:xfrm>
      </p:grpSpPr>
      <p:grpSp>
        <p:nvGrpSpPr>
          <p:cNvPr id="71" name="Google Shape;71;p7"/>
          <p:cNvGrpSpPr/>
          <p:nvPr/>
        </p:nvGrpSpPr>
        <p:grpSpPr>
          <a:xfrm>
            <a:off x="0" y="4762400"/>
            <a:ext cx="603997" cy="381100"/>
            <a:chOff x="0" y="4762400"/>
            <a:chExt cx="603997" cy="381100"/>
          </a:xfrm>
        </p:grpSpPr>
        <p:sp>
          <p:nvSpPr>
            <p:cNvPr id="72" name="Google Shape;72;p7"/>
            <p:cNvSpPr/>
            <p:nvPr/>
          </p:nvSpPr>
          <p:spPr>
            <a:xfrm>
              <a:off x="380497" y="4762400"/>
              <a:ext cx="223500" cy="3810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0" y="4762500"/>
              <a:ext cx="381000" cy="381000"/>
            </a:xfrm>
            <a:prstGeom prst="rect">
              <a:avLst/>
            </a:prstGeom>
            <a:gradFill>
              <a:gsLst>
                <a:gs pos="0">
                  <a:schemeClr val="accent6"/>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74;p7"/>
          <p:cNvGrpSpPr/>
          <p:nvPr/>
        </p:nvGrpSpPr>
        <p:grpSpPr>
          <a:xfrm>
            <a:off x="381000" y="0"/>
            <a:ext cx="8763111" cy="1310918"/>
            <a:chOff x="381000" y="0"/>
            <a:chExt cx="8763111" cy="1310918"/>
          </a:xfrm>
        </p:grpSpPr>
        <p:grpSp>
          <p:nvGrpSpPr>
            <p:cNvPr id="75" name="Google Shape;75;p7"/>
            <p:cNvGrpSpPr/>
            <p:nvPr/>
          </p:nvGrpSpPr>
          <p:grpSpPr>
            <a:xfrm>
              <a:off x="381000" y="0"/>
              <a:ext cx="8763111" cy="1310300"/>
              <a:chOff x="381000" y="0"/>
              <a:chExt cx="8763111" cy="1310300"/>
            </a:xfrm>
          </p:grpSpPr>
          <p:sp>
            <p:nvSpPr>
              <p:cNvPr id="76" name="Google Shape;76;p7"/>
              <p:cNvSpPr/>
              <p:nvPr/>
            </p:nvSpPr>
            <p:spPr>
              <a:xfrm>
                <a:off x="7371879" y="0"/>
                <a:ext cx="721985" cy="1310275"/>
              </a:xfrm>
              <a:custGeom>
                <a:avLst/>
                <a:gdLst/>
                <a:ahLst/>
                <a:cxnLst/>
                <a:rect l="l" t="t" r="r" b="b"/>
                <a:pathLst>
                  <a:path w="23660" h="52411" extrusionOk="0">
                    <a:moveTo>
                      <a:pt x="23655" y="0"/>
                    </a:moveTo>
                    <a:lnTo>
                      <a:pt x="0" y="15445"/>
                    </a:lnTo>
                    <a:lnTo>
                      <a:pt x="14" y="52411"/>
                    </a:lnTo>
                    <a:lnTo>
                      <a:pt x="23660" y="42172"/>
                    </a:lnTo>
                    <a:close/>
                  </a:path>
                </a:pathLst>
              </a:custGeom>
              <a:solidFill>
                <a:schemeClr val="accent2"/>
              </a:solidFill>
              <a:ln>
                <a:noFill/>
              </a:ln>
            </p:spPr>
          </p:sp>
          <p:sp>
            <p:nvSpPr>
              <p:cNvPr id="77" name="Google Shape;77;p7"/>
              <p:cNvSpPr/>
              <p:nvPr/>
            </p:nvSpPr>
            <p:spPr>
              <a:xfrm>
                <a:off x="8090211" y="0"/>
                <a:ext cx="1053900" cy="10539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7"/>
              <p:cNvSpPr/>
              <p:nvPr/>
            </p:nvSpPr>
            <p:spPr>
              <a:xfrm>
                <a:off x="381000" y="384200"/>
                <a:ext cx="6990900" cy="926100"/>
              </a:xfrm>
              <a:prstGeom prst="rect">
                <a:avLst/>
              </a:prstGeom>
              <a:gradFill>
                <a:gsLst>
                  <a:gs pos="0">
                    <a:schemeClr val="accent2"/>
                  </a:gs>
                  <a:gs pos="7300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79;p7"/>
            <p:cNvGrpSpPr/>
            <p:nvPr/>
          </p:nvGrpSpPr>
          <p:grpSpPr>
            <a:xfrm>
              <a:off x="381000" y="967217"/>
              <a:ext cx="8763100" cy="343701"/>
              <a:chOff x="381000" y="862358"/>
              <a:chExt cx="8763100" cy="576872"/>
            </a:xfrm>
          </p:grpSpPr>
          <p:sp>
            <p:nvSpPr>
              <p:cNvPr id="80" name="Google Shape;80;p7"/>
              <p:cNvSpPr/>
              <p:nvPr/>
            </p:nvSpPr>
            <p:spPr>
              <a:xfrm>
                <a:off x="7370250" y="863755"/>
                <a:ext cx="719800" cy="575475"/>
              </a:xfrm>
              <a:custGeom>
                <a:avLst/>
                <a:gdLst/>
                <a:ahLst/>
                <a:cxnLst/>
                <a:rect l="l" t="t" r="r" b="b"/>
                <a:pathLst>
                  <a:path w="28792" h="23019" extrusionOk="0">
                    <a:moveTo>
                      <a:pt x="28792" y="0"/>
                    </a:moveTo>
                    <a:lnTo>
                      <a:pt x="53" y="17878"/>
                    </a:lnTo>
                    <a:lnTo>
                      <a:pt x="0" y="23019"/>
                    </a:lnTo>
                    <a:lnTo>
                      <a:pt x="28792" y="5853"/>
                    </a:lnTo>
                    <a:close/>
                  </a:path>
                </a:pathLst>
              </a:custGeom>
              <a:solidFill>
                <a:srgbClr val="001F46">
                  <a:alpha val="20110"/>
                </a:srgbClr>
              </a:solidFill>
              <a:ln>
                <a:noFill/>
              </a:ln>
            </p:spPr>
          </p:sp>
          <p:sp>
            <p:nvSpPr>
              <p:cNvPr id="81" name="Google Shape;81;p7"/>
              <p:cNvSpPr/>
              <p:nvPr/>
            </p:nvSpPr>
            <p:spPr>
              <a:xfrm>
                <a:off x="8090200" y="862358"/>
                <a:ext cx="1053900" cy="145500"/>
              </a:xfrm>
              <a:prstGeom prst="rect">
                <a:avLst/>
              </a:prstGeom>
              <a:solidFill>
                <a:srgbClr val="001F46">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7"/>
              <p:cNvSpPr/>
              <p:nvPr/>
            </p:nvSpPr>
            <p:spPr>
              <a:xfrm>
                <a:off x="381000" y="1310303"/>
                <a:ext cx="6990900" cy="127800"/>
              </a:xfrm>
              <a:prstGeom prst="rect">
                <a:avLst/>
              </a:prstGeom>
              <a:solidFill>
                <a:srgbClr val="001F46">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3" name="Google Shape;83;p7"/>
          <p:cNvSpPr txBox="1">
            <a:spLocks noGrp="1"/>
          </p:cNvSpPr>
          <p:nvPr>
            <p:ph type="title"/>
          </p:nvPr>
        </p:nvSpPr>
        <p:spPr>
          <a:xfrm>
            <a:off x="614975" y="391350"/>
            <a:ext cx="6757800" cy="9195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4" name="Google Shape;84;p7"/>
          <p:cNvSpPr txBox="1">
            <a:spLocks noGrp="1"/>
          </p:cNvSpPr>
          <p:nvPr>
            <p:ph type="body" idx="1"/>
          </p:nvPr>
        </p:nvSpPr>
        <p:spPr>
          <a:xfrm>
            <a:off x="604000" y="1705175"/>
            <a:ext cx="3185400" cy="2715600"/>
          </a:xfrm>
          <a:prstGeom prst="rect">
            <a:avLst/>
          </a:prstGeom>
        </p:spPr>
        <p:txBody>
          <a:bodyPr spcFirstLastPara="1" wrap="square" lIns="0" tIns="0" rIns="0" bIns="0" anchor="t" anchorCtr="0">
            <a:noAutofit/>
          </a:bodyPr>
          <a:lstStyle>
            <a:lvl1pPr marL="457200" lvl="0" indent="-368300" rtl="0">
              <a:spcBef>
                <a:spcPts val="600"/>
              </a:spcBef>
              <a:spcAft>
                <a:spcPts val="0"/>
              </a:spcAft>
              <a:buSzPts val="2200"/>
              <a:buChar char="▸"/>
              <a:defRPr sz="2200"/>
            </a:lvl1pPr>
            <a:lvl2pPr marL="914400" lvl="1" indent="-368300" rtl="0">
              <a:spcBef>
                <a:spcPts val="0"/>
              </a:spcBef>
              <a:spcAft>
                <a:spcPts val="0"/>
              </a:spcAft>
              <a:buSzPts val="2200"/>
              <a:buChar char="▹"/>
              <a:defRPr sz="2200"/>
            </a:lvl2pPr>
            <a:lvl3pPr marL="1371600" lvl="2" indent="-368300" rtl="0">
              <a:spcBef>
                <a:spcPts val="0"/>
              </a:spcBef>
              <a:spcAft>
                <a:spcPts val="0"/>
              </a:spcAft>
              <a:buSzPts val="2200"/>
              <a:buChar char="■"/>
              <a:defRPr sz="2200"/>
            </a:lvl3pPr>
            <a:lvl4pPr marL="1828800" lvl="3" indent="-368300" rtl="0">
              <a:spcBef>
                <a:spcPts val="0"/>
              </a:spcBef>
              <a:spcAft>
                <a:spcPts val="0"/>
              </a:spcAft>
              <a:buSzPts val="2200"/>
              <a:buChar char="●"/>
              <a:defRPr sz="2200"/>
            </a:lvl4pPr>
            <a:lvl5pPr marL="2286000" lvl="4" indent="-368300" rtl="0">
              <a:spcBef>
                <a:spcPts val="0"/>
              </a:spcBef>
              <a:spcAft>
                <a:spcPts val="0"/>
              </a:spcAft>
              <a:buSzPts val="2200"/>
              <a:buChar char="○"/>
              <a:defRPr sz="2200"/>
            </a:lvl5pPr>
            <a:lvl6pPr marL="2743200" lvl="5" indent="-368300" rtl="0">
              <a:spcBef>
                <a:spcPts val="0"/>
              </a:spcBef>
              <a:spcAft>
                <a:spcPts val="0"/>
              </a:spcAft>
              <a:buSzPts val="2200"/>
              <a:buChar char="■"/>
              <a:defRPr sz="2200"/>
            </a:lvl6pPr>
            <a:lvl7pPr marL="3200400" lvl="6" indent="-368300" rtl="0">
              <a:spcBef>
                <a:spcPts val="0"/>
              </a:spcBef>
              <a:spcAft>
                <a:spcPts val="0"/>
              </a:spcAft>
              <a:buSzPts val="2200"/>
              <a:buChar char="●"/>
              <a:defRPr sz="2200"/>
            </a:lvl7pPr>
            <a:lvl8pPr marL="3657600" lvl="7" indent="-368300" rtl="0">
              <a:spcBef>
                <a:spcPts val="0"/>
              </a:spcBef>
              <a:spcAft>
                <a:spcPts val="0"/>
              </a:spcAft>
              <a:buSzPts val="2200"/>
              <a:buChar char="○"/>
              <a:defRPr sz="2200"/>
            </a:lvl8pPr>
            <a:lvl9pPr marL="4114800" lvl="8" indent="-368300" rtl="0">
              <a:spcBef>
                <a:spcPts val="0"/>
              </a:spcBef>
              <a:spcAft>
                <a:spcPts val="0"/>
              </a:spcAft>
              <a:buSzPts val="2200"/>
              <a:buChar char="■"/>
              <a:defRPr sz="2200"/>
            </a:lvl9pPr>
          </a:lstStyle>
          <a:p>
            <a:endParaRPr/>
          </a:p>
        </p:txBody>
      </p:sp>
      <p:sp>
        <p:nvSpPr>
          <p:cNvPr id="85" name="Google Shape;85;p7"/>
          <p:cNvSpPr txBox="1">
            <a:spLocks noGrp="1"/>
          </p:cNvSpPr>
          <p:nvPr>
            <p:ph type="body" idx="2"/>
          </p:nvPr>
        </p:nvSpPr>
        <p:spPr>
          <a:xfrm>
            <a:off x="4187378" y="1705175"/>
            <a:ext cx="3185400" cy="2715600"/>
          </a:xfrm>
          <a:prstGeom prst="rect">
            <a:avLst/>
          </a:prstGeom>
        </p:spPr>
        <p:txBody>
          <a:bodyPr spcFirstLastPara="1" wrap="square" lIns="0" tIns="0" rIns="0" bIns="0" anchor="t" anchorCtr="0">
            <a:noAutofit/>
          </a:bodyPr>
          <a:lstStyle>
            <a:lvl1pPr marL="457200" lvl="0" indent="-368300" rtl="0">
              <a:spcBef>
                <a:spcPts val="600"/>
              </a:spcBef>
              <a:spcAft>
                <a:spcPts val="0"/>
              </a:spcAft>
              <a:buSzPts val="2200"/>
              <a:buChar char="▸"/>
              <a:defRPr sz="2200"/>
            </a:lvl1pPr>
            <a:lvl2pPr marL="914400" lvl="1" indent="-368300" rtl="0">
              <a:spcBef>
                <a:spcPts val="0"/>
              </a:spcBef>
              <a:spcAft>
                <a:spcPts val="0"/>
              </a:spcAft>
              <a:buSzPts val="2200"/>
              <a:buChar char="▹"/>
              <a:defRPr sz="2200"/>
            </a:lvl2pPr>
            <a:lvl3pPr marL="1371600" lvl="2" indent="-368300" rtl="0">
              <a:spcBef>
                <a:spcPts val="0"/>
              </a:spcBef>
              <a:spcAft>
                <a:spcPts val="0"/>
              </a:spcAft>
              <a:buSzPts val="2200"/>
              <a:buChar char="■"/>
              <a:defRPr sz="2200"/>
            </a:lvl3pPr>
            <a:lvl4pPr marL="1828800" lvl="3" indent="-368300" rtl="0">
              <a:spcBef>
                <a:spcPts val="0"/>
              </a:spcBef>
              <a:spcAft>
                <a:spcPts val="0"/>
              </a:spcAft>
              <a:buSzPts val="2200"/>
              <a:buChar char="●"/>
              <a:defRPr sz="2200"/>
            </a:lvl4pPr>
            <a:lvl5pPr marL="2286000" lvl="4" indent="-368300" rtl="0">
              <a:spcBef>
                <a:spcPts val="0"/>
              </a:spcBef>
              <a:spcAft>
                <a:spcPts val="0"/>
              </a:spcAft>
              <a:buSzPts val="2200"/>
              <a:buChar char="○"/>
              <a:defRPr sz="2200"/>
            </a:lvl5pPr>
            <a:lvl6pPr marL="2743200" lvl="5" indent="-368300" rtl="0">
              <a:spcBef>
                <a:spcPts val="0"/>
              </a:spcBef>
              <a:spcAft>
                <a:spcPts val="0"/>
              </a:spcAft>
              <a:buSzPts val="2200"/>
              <a:buChar char="■"/>
              <a:defRPr sz="2200"/>
            </a:lvl6pPr>
            <a:lvl7pPr marL="3200400" lvl="6" indent="-368300" rtl="0">
              <a:spcBef>
                <a:spcPts val="0"/>
              </a:spcBef>
              <a:spcAft>
                <a:spcPts val="0"/>
              </a:spcAft>
              <a:buSzPts val="2200"/>
              <a:buChar char="●"/>
              <a:defRPr sz="2200"/>
            </a:lvl7pPr>
            <a:lvl8pPr marL="3657600" lvl="7" indent="-368300" rtl="0">
              <a:spcBef>
                <a:spcPts val="0"/>
              </a:spcBef>
              <a:spcAft>
                <a:spcPts val="0"/>
              </a:spcAft>
              <a:buSzPts val="2200"/>
              <a:buChar char="○"/>
              <a:defRPr sz="2200"/>
            </a:lvl8pPr>
            <a:lvl9pPr marL="4114800" lvl="8" indent="-368300" rtl="0">
              <a:spcBef>
                <a:spcPts val="0"/>
              </a:spcBef>
              <a:spcAft>
                <a:spcPts val="0"/>
              </a:spcAft>
              <a:buSzPts val="2200"/>
              <a:buChar char="■"/>
              <a:defRPr sz="2200"/>
            </a:lvl9pPr>
          </a:lstStyle>
          <a:p>
            <a:endParaRPr/>
          </a:p>
        </p:txBody>
      </p:sp>
      <p:sp>
        <p:nvSpPr>
          <p:cNvPr id="86" name="Google Shape;86;p7"/>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0" y="4762400"/>
            <a:ext cx="381000" cy="386400"/>
          </a:xfrm>
          <a:prstGeom prst="rect">
            <a:avLst/>
          </a:prstGeom>
          <a:noFill/>
          <a:ln>
            <a:noFill/>
          </a:ln>
        </p:spPr>
        <p:txBody>
          <a:bodyPr spcFirstLastPara="1" wrap="square" lIns="0" tIns="0" rIns="0" bIns="0" anchor="ctr" anchorCtr="0">
            <a:noAutofit/>
          </a:bodyPr>
          <a:lstStyle>
            <a:lvl1pPr lvl="0" algn="ctr" rtl="0">
              <a:buNone/>
              <a:defRPr sz="1100">
                <a:solidFill>
                  <a:schemeClr val="dk2"/>
                </a:solidFill>
                <a:latin typeface="Barlow SemiBold"/>
                <a:ea typeface="Barlow SemiBold"/>
                <a:cs typeface="Barlow SemiBold"/>
                <a:sym typeface="Barlow SemiBold"/>
              </a:defRPr>
            </a:lvl1pPr>
            <a:lvl2pPr lvl="1" algn="ctr" rtl="0">
              <a:buNone/>
              <a:defRPr sz="1100">
                <a:solidFill>
                  <a:schemeClr val="dk2"/>
                </a:solidFill>
                <a:latin typeface="Barlow SemiBold"/>
                <a:ea typeface="Barlow SemiBold"/>
                <a:cs typeface="Barlow SemiBold"/>
                <a:sym typeface="Barlow SemiBold"/>
              </a:defRPr>
            </a:lvl2pPr>
            <a:lvl3pPr lvl="2" algn="ctr" rtl="0">
              <a:buNone/>
              <a:defRPr sz="1100">
                <a:solidFill>
                  <a:schemeClr val="dk2"/>
                </a:solidFill>
                <a:latin typeface="Barlow SemiBold"/>
                <a:ea typeface="Barlow SemiBold"/>
                <a:cs typeface="Barlow SemiBold"/>
                <a:sym typeface="Barlow SemiBold"/>
              </a:defRPr>
            </a:lvl3pPr>
            <a:lvl4pPr lvl="3" algn="ctr" rtl="0">
              <a:buNone/>
              <a:defRPr sz="1100">
                <a:solidFill>
                  <a:schemeClr val="dk2"/>
                </a:solidFill>
                <a:latin typeface="Barlow SemiBold"/>
                <a:ea typeface="Barlow SemiBold"/>
                <a:cs typeface="Barlow SemiBold"/>
                <a:sym typeface="Barlow SemiBold"/>
              </a:defRPr>
            </a:lvl4pPr>
            <a:lvl5pPr lvl="4" algn="ctr" rtl="0">
              <a:buNone/>
              <a:defRPr sz="1100">
                <a:solidFill>
                  <a:schemeClr val="dk2"/>
                </a:solidFill>
                <a:latin typeface="Barlow SemiBold"/>
                <a:ea typeface="Barlow SemiBold"/>
                <a:cs typeface="Barlow SemiBold"/>
                <a:sym typeface="Barlow SemiBold"/>
              </a:defRPr>
            </a:lvl5pPr>
            <a:lvl6pPr lvl="5" algn="ctr" rtl="0">
              <a:buNone/>
              <a:defRPr sz="1100">
                <a:solidFill>
                  <a:schemeClr val="dk2"/>
                </a:solidFill>
                <a:latin typeface="Barlow SemiBold"/>
                <a:ea typeface="Barlow SemiBold"/>
                <a:cs typeface="Barlow SemiBold"/>
                <a:sym typeface="Barlow SemiBold"/>
              </a:defRPr>
            </a:lvl6pPr>
            <a:lvl7pPr lvl="6" algn="ctr" rtl="0">
              <a:buNone/>
              <a:defRPr sz="1100">
                <a:solidFill>
                  <a:schemeClr val="dk2"/>
                </a:solidFill>
                <a:latin typeface="Barlow SemiBold"/>
                <a:ea typeface="Barlow SemiBold"/>
                <a:cs typeface="Barlow SemiBold"/>
                <a:sym typeface="Barlow SemiBold"/>
              </a:defRPr>
            </a:lvl7pPr>
            <a:lvl8pPr lvl="7" algn="ctr" rtl="0">
              <a:buNone/>
              <a:defRPr sz="1100">
                <a:solidFill>
                  <a:schemeClr val="dk2"/>
                </a:solidFill>
                <a:latin typeface="Barlow SemiBold"/>
                <a:ea typeface="Barlow SemiBold"/>
                <a:cs typeface="Barlow SemiBold"/>
                <a:sym typeface="Barlow SemiBold"/>
              </a:defRPr>
            </a:lvl8pPr>
            <a:lvl9pPr lvl="8" algn="ctr" rtl="0">
              <a:buNone/>
              <a:defRPr sz="1100">
                <a:solidFill>
                  <a:schemeClr val="dk2"/>
                </a:solidFill>
                <a:latin typeface="Barlow SemiBold"/>
                <a:ea typeface="Barlow SemiBold"/>
                <a:cs typeface="Barlow SemiBold"/>
                <a:sym typeface="Barlow SemiBold"/>
              </a:defRPr>
            </a:lvl9pPr>
          </a:lstStyle>
          <a:p>
            <a:pPr marL="0" lvl="0" indent="0" algn="ctr" rtl="0">
              <a:spcBef>
                <a:spcPts val="0"/>
              </a:spcBef>
              <a:spcAft>
                <a:spcPts val="0"/>
              </a:spcAft>
              <a:buNone/>
            </a:pPr>
            <a:fld id="{00000000-1234-1234-1234-123412341234}" type="slidenum">
              <a:rPr lang="en"/>
              <a:t>‹#›</a:t>
            </a:fld>
            <a:endParaRPr/>
          </a:p>
        </p:txBody>
      </p:sp>
      <p:sp>
        <p:nvSpPr>
          <p:cNvPr id="7" name="Google Shape;7;p1"/>
          <p:cNvSpPr txBox="1">
            <a:spLocks noGrp="1"/>
          </p:cNvSpPr>
          <p:nvPr>
            <p:ph type="title"/>
          </p:nvPr>
        </p:nvSpPr>
        <p:spPr>
          <a:xfrm>
            <a:off x="614975" y="391350"/>
            <a:ext cx="6757800" cy="9195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lt1"/>
              </a:buClr>
              <a:buSzPts val="3000"/>
              <a:buFont typeface="Barlow SemiBold"/>
              <a:buNone/>
              <a:defRPr sz="3000">
                <a:solidFill>
                  <a:schemeClr val="lt1"/>
                </a:solidFill>
                <a:latin typeface="Barlow SemiBold"/>
                <a:ea typeface="Barlow SemiBold"/>
                <a:cs typeface="Barlow SemiBold"/>
                <a:sym typeface="Barlow SemiBold"/>
              </a:defRPr>
            </a:lvl1pPr>
            <a:lvl2pPr lvl="1" rtl="0">
              <a:lnSpc>
                <a:spcPct val="90000"/>
              </a:lnSpc>
              <a:spcBef>
                <a:spcPts val="0"/>
              </a:spcBef>
              <a:spcAft>
                <a:spcPts val="0"/>
              </a:spcAft>
              <a:buClr>
                <a:schemeClr val="lt1"/>
              </a:buClr>
              <a:buSzPts val="3000"/>
              <a:buFont typeface="Barlow SemiBold"/>
              <a:buNone/>
              <a:defRPr sz="3000">
                <a:solidFill>
                  <a:schemeClr val="lt1"/>
                </a:solidFill>
                <a:latin typeface="Barlow SemiBold"/>
                <a:ea typeface="Barlow SemiBold"/>
                <a:cs typeface="Barlow SemiBold"/>
                <a:sym typeface="Barlow SemiBold"/>
              </a:defRPr>
            </a:lvl2pPr>
            <a:lvl3pPr lvl="2" rtl="0">
              <a:lnSpc>
                <a:spcPct val="90000"/>
              </a:lnSpc>
              <a:spcBef>
                <a:spcPts val="0"/>
              </a:spcBef>
              <a:spcAft>
                <a:spcPts val="0"/>
              </a:spcAft>
              <a:buClr>
                <a:schemeClr val="lt1"/>
              </a:buClr>
              <a:buSzPts val="3000"/>
              <a:buFont typeface="Barlow SemiBold"/>
              <a:buNone/>
              <a:defRPr sz="3000">
                <a:solidFill>
                  <a:schemeClr val="lt1"/>
                </a:solidFill>
                <a:latin typeface="Barlow SemiBold"/>
                <a:ea typeface="Barlow SemiBold"/>
                <a:cs typeface="Barlow SemiBold"/>
                <a:sym typeface="Barlow SemiBold"/>
              </a:defRPr>
            </a:lvl3pPr>
            <a:lvl4pPr lvl="3" rtl="0">
              <a:lnSpc>
                <a:spcPct val="90000"/>
              </a:lnSpc>
              <a:spcBef>
                <a:spcPts val="0"/>
              </a:spcBef>
              <a:spcAft>
                <a:spcPts val="0"/>
              </a:spcAft>
              <a:buClr>
                <a:schemeClr val="lt1"/>
              </a:buClr>
              <a:buSzPts val="3000"/>
              <a:buFont typeface="Barlow SemiBold"/>
              <a:buNone/>
              <a:defRPr sz="3000">
                <a:solidFill>
                  <a:schemeClr val="lt1"/>
                </a:solidFill>
                <a:latin typeface="Barlow SemiBold"/>
                <a:ea typeface="Barlow SemiBold"/>
                <a:cs typeface="Barlow SemiBold"/>
                <a:sym typeface="Barlow SemiBold"/>
              </a:defRPr>
            </a:lvl4pPr>
            <a:lvl5pPr lvl="4" rtl="0">
              <a:lnSpc>
                <a:spcPct val="90000"/>
              </a:lnSpc>
              <a:spcBef>
                <a:spcPts val="0"/>
              </a:spcBef>
              <a:spcAft>
                <a:spcPts val="0"/>
              </a:spcAft>
              <a:buClr>
                <a:schemeClr val="lt1"/>
              </a:buClr>
              <a:buSzPts val="3000"/>
              <a:buFont typeface="Barlow SemiBold"/>
              <a:buNone/>
              <a:defRPr sz="3000">
                <a:solidFill>
                  <a:schemeClr val="lt1"/>
                </a:solidFill>
                <a:latin typeface="Barlow SemiBold"/>
                <a:ea typeface="Barlow SemiBold"/>
                <a:cs typeface="Barlow SemiBold"/>
                <a:sym typeface="Barlow SemiBold"/>
              </a:defRPr>
            </a:lvl5pPr>
            <a:lvl6pPr lvl="5" rtl="0">
              <a:lnSpc>
                <a:spcPct val="90000"/>
              </a:lnSpc>
              <a:spcBef>
                <a:spcPts val="0"/>
              </a:spcBef>
              <a:spcAft>
                <a:spcPts val="0"/>
              </a:spcAft>
              <a:buClr>
                <a:schemeClr val="lt1"/>
              </a:buClr>
              <a:buSzPts val="3000"/>
              <a:buFont typeface="Barlow SemiBold"/>
              <a:buNone/>
              <a:defRPr sz="3000">
                <a:solidFill>
                  <a:schemeClr val="lt1"/>
                </a:solidFill>
                <a:latin typeface="Barlow SemiBold"/>
                <a:ea typeface="Barlow SemiBold"/>
                <a:cs typeface="Barlow SemiBold"/>
                <a:sym typeface="Barlow SemiBold"/>
              </a:defRPr>
            </a:lvl6pPr>
            <a:lvl7pPr lvl="6" rtl="0">
              <a:lnSpc>
                <a:spcPct val="90000"/>
              </a:lnSpc>
              <a:spcBef>
                <a:spcPts val="0"/>
              </a:spcBef>
              <a:spcAft>
                <a:spcPts val="0"/>
              </a:spcAft>
              <a:buClr>
                <a:schemeClr val="lt1"/>
              </a:buClr>
              <a:buSzPts val="3000"/>
              <a:buFont typeface="Barlow SemiBold"/>
              <a:buNone/>
              <a:defRPr sz="3000">
                <a:solidFill>
                  <a:schemeClr val="lt1"/>
                </a:solidFill>
                <a:latin typeface="Barlow SemiBold"/>
                <a:ea typeface="Barlow SemiBold"/>
                <a:cs typeface="Barlow SemiBold"/>
                <a:sym typeface="Barlow SemiBold"/>
              </a:defRPr>
            </a:lvl7pPr>
            <a:lvl8pPr lvl="7" rtl="0">
              <a:lnSpc>
                <a:spcPct val="90000"/>
              </a:lnSpc>
              <a:spcBef>
                <a:spcPts val="0"/>
              </a:spcBef>
              <a:spcAft>
                <a:spcPts val="0"/>
              </a:spcAft>
              <a:buClr>
                <a:schemeClr val="lt1"/>
              </a:buClr>
              <a:buSzPts val="3000"/>
              <a:buFont typeface="Barlow SemiBold"/>
              <a:buNone/>
              <a:defRPr sz="3000">
                <a:solidFill>
                  <a:schemeClr val="lt1"/>
                </a:solidFill>
                <a:latin typeface="Barlow SemiBold"/>
                <a:ea typeface="Barlow SemiBold"/>
                <a:cs typeface="Barlow SemiBold"/>
                <a:sym typeface="Barlow SemiBold"/>
              </a:defRPr>
            </a:lvl8pPr>
            <a:lvl9pPr lvl="8" rtl="0">
              <a:lnSpc>
                <a:spcPct val="90000"/>
              </a:lnSpc>
              <a:spcBef>
                <a:spcPts val="0"/>
              </a:spcBef>
              <a:spcAft>
                <a:spcPts val="0"/>
              </a:spcAft>
              <a:buClr>
                <a:schemeClr val="lt1"/>
              </a:buClr>
              <a:buSzPts val="3000"/>
              <a:buFont typeface="Barlow SemiBold"/>
              <a:buNone/>
              <a:defRPr sz="3000">
                <a:solidFill>
                  <a:schemeClr val="lt1"/>
                </a:solidFill>
                <a:latin typeface="Barlow SemiBold"/>
                <a:ea typeface="Barlow SemiBold"/>
                <a:cs typeface="Barlow SemiBold"/>
                <a:sym typeface="Barlow SemiBold"/>
              </a:defRPr>
            </a:lvl9pPr>
          </a:lstStyle>
          <a:p>
            <a:endParaRPr/>
          </a:p>
        </p:txBody>
      </p:sp>
      <p:sp>
        <p:nvSpPr>
          <p:cNvPr id="8" name="Google Shape;8;p1"/>
          <p:cNvSpPr txBox="1">
            <a:spLocks noGrp="1"/>
          </p:cNvSpPr>
          <p:nvPr>
            <p:ph type="body" idx="1"/>
          </p:nvPr>
        </p:nvSpPr>
        <p:spPr>
          <a:xfrm>
            <a:off x="614975" y="1705175"/>
            <a:ext cx="6757800" cy="2826600"/>
          </a:xfrm>
          <a:prstGeom prst="rect">
            <a:avLst/>
          </a:prstGeom>
          <a:noFill/>
          <a:ln>
            <a:noFill/>
          </a:ln>
        </p:spPr>
        <p:txBody>
          <a:bodyPr spcFirstLastPara="1" wrap="square" lIns="0" tIns="0" rIns="0" bIns="0" anchor="t" anchorCtr="0">
            <a:noAutofit/>
          </a:bodyPr>
          <a:lstStyle>
            <a:lvl1pPr marL="457200" lvl="0" indent="-381000" rtl="0">
              <a:spcBef>
                <a:spcPts val="60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rtl="0">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rtl="0">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rtl="0">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rtl="0">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rtl="0">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rtl="0">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rtl="0">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rtl="0">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medtronicdiabetes.com/products/minimed-770g-insulin-pump-system" TargetMode="External"/><Relationship Id="rId7" Type="http://schemas.openxmlformats.org/officeDocument/2006/relationships/hyperlink" Target="https://www.ijltet.org/journal/151486536919.%2065.pdf"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console.firebase.google.com/" TargetMode="External"/><Relationship Id="rId5" Type="http://schemas.openxmlformats.org/officeDocument/2006/relationships/hyperlink" Target="https://www.dexcom.com/home" TargetMode="External"/><Relationship Id="rId4" Type="http://schemas.openxmlformats.org/officeDocument/2006/relationships/hyperlink" Target="https://www.freestyle.abbott/us-en/products/freestyle-14-day.html"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8" name="Google Shape;158;p13"/>
          <p:cNvSpPr txBox="1">
            <a:spLocks noGrp="1"/>
          </p:cNvSpPr>
          <p:nvPr>
            <p:ph type="ctrTitle"/>
          </p:nvPr>
        </p:nvSpPr>
        <p:spPr>
          <a:xfrm>
            <a:off x="614975" y="3124850"/>
            <a:ext cx="6058800" cy="1532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dirty="0">
                <a:effectLst>
                  <a:outerShdw blurRad="38100" dist="38100" dir="2700000" algn="tl">
                    <a:srgbClr val="000000">
                      <a:alpha val="43137"/>
                    </a:srgbClr>
                  </a:outerShdw>
                </a:effectLst>
              </a:rPr>
              <a:t>Insulin Pump System</a:t>
            </a:r>
            <a:endParaRPr b="1" dirty="0">
              <a:effectLst>
                <a:outerShdw blurRad="38100" dist="38100" dir="2700000" algn="tl">
                  <a:srgbClr val="000000">
                    <a:alpha val="43137"/>
                  </a:srgbClr>
                </a:outerShdw>
              </a:effectLs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640" y="3619500"/>
            <a:ext cx="1270000" cy="1270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80EB94-C63B-4505-BCD4-999AF75367D6}"/>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System </a:t>
            </a:r>
            <a:r>
              <a:rPr lang="en-US" b="1" dirty="0" smtClean="0">
                <a:effectLst>
                  <a:outerShdw blurRad="38100" dist="38100" dir="2700000" algn="tl">
                    <a:srgbClr val="000000">
                      <a:alpha val="43137"/>
                    </a:srgbClr>
                  </a:outerShdw>
                </a:effectLst>
              </a:rPr>
              <a:t>Analysis</a:t>
            </a:r>
            <a:endParaRPr lang="en-US" b="1" dirty="0">
              <a:effectLst>
                <a:outerShdw blurRad="38100" dist="38100" dir="2700000" algn="tl">
                  <a:srgbClr val="000000">
                    <a:alpha val="43137"/>
                  </a:srgbClr>
                </a:outerShdw>
              </a:effectLst>
            </a:endParaRPr>
          </a:p>
        </p:txBody>
      </p:sp>
      <p:sp>
        <p:nvSpPr>
          <p:cNvPr id="3" name="Text Placeholder 2">
            <a:extLst>
              <a:ext uri="{FF2B5EF4-FFF2-40B4-BE49-F238E27FC236}">
                <a16:creationId xmlns:a16="http://schemas.microsoft.com/office/drawing/2014/main" xmlns="" id="{A5F0E1C3-07C2-4D3C-9129-0F42AD4B2940}"/>
              </a:ext>
            </a:extLst>
          </p:cNvPr>
          <p:cNvSpPr>
            <a:spLocks noGrp="1"/>
          </p:cNvSpPr>
          <p:nvPr>
            <p:ph type="body" idx="1"/>
          </p:nvPr>
        </p:nvSpPr>
        <p:spPr>
          <a:xfrm>
            <a:off x="614975" y="1310850"/>
            <a:ext cx="6757800" cy="2826600"/>
          </a:xfrm>
        </p:spPr>
        <p:txBody>
          <a:bodyPr/>
          <a:lstStyle/>
          <a:p>
            <a:pPr marL="342900" indent="-342900">
              <a:buClr>
                <a:schemeClr val="dk1"/>
              </a:buClr>
              <a:buSzPts val="1100"/>
              <a:buFont typeface="Wingdings" panose="05000000000000000000" pitchFamily="2" charset="2"/>
              <a:buChar char="Ø"/>
            </a:pPr>
            <a:r>
              <a:rPr lang="en-US" sz="2000" b="1" dirty="0">
                <a:effectLst>
                  <a:outerShdw blurRad="38100" dist="38100" dir="2700000" algn="tl">
                    <a:srgbClr val="000000">
                      <a:alpha val="43137"/>
                    </a:srgbClr>
                  </a:outerShdw>
                </a:effectLst>
              </a:rPr>
              <a:t>Class diagram</a:t>
            </a:r>
          </a:p>
          <a:p>
            <a:endParaRPr lang="en-US" dirty="0"/>
          </a:p>
        </p:txBody>
      </p:sp>
      <p:sp>
        <p:nvSpPr>
          <p:cNvPr id="4" name="Slide Number Placeholder 3">
            <a:extLst>
              <a:ext uri="{FF2B5EF4-FFF2-40B4-BE49-F238E27FC236}">
                <a16:creationId xmlns:a16="http://schemas.microsoft.com/office/drawing/2014/main" xmlns="" id="{0FE6C6E6-23C4-4DB7-B79A-2FE25A54891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a:t>
            </a:fld>
            <a:endParaRPr lang="en"/>
          </a:p>
        </p:txBody>
      </p:sp>
      <p:pic>
        <p:nvPicPr>
          <p:cNvPr id="5" name="Picture 4">
            <a:extLst>
              <a:ext uri="{FF2B5EF4-FFF2-40B4-BE49-F238E27FC236}">
                <a16:creationId xmlns:a16="http://schemas.microsoft.com/office/drawing/2014/main" xmlns="" id="{31ABB183-1B04-4D1E-9E7F-50A57FBC05B6}"/>
              </a:ext>
            </a:extLst>
          </p:cNvPr>
          <p:cNvPicPr/>
          <p:nvPr/>
        </p:nvPicPr>
        <p:blipFill>
          <a:blip r:embed="rId2"/>
          <a:stretch>
            <a:fillRect/>
          </a:stretch>
        </p:blipFill>
        <p:spPr>
          <a:xfrm>
            <a:off x="2633271" y="1310850"/>
            <a:ext cx="5764310" cy="3626672"/>
          </a:xfrm>
          <a:prstGeom prst="rect">
            <a:avLst/>
          </a:prstGeom>
        </p:spPr>
      </p:pic>
      <p:grpSp>
        <p:nvGrpSpPr>
          <p:cNvPr id="6" name="Google Shape;1039;p41"/>
          <p:cNvGrpSpPr/>
          <p:nvPr/>
        </p:nvGrpSpPr>
        <p:grpSpPr>
          <a:xfrm>
            <a:off x="8369426" y="239531"/>
            <a:ext cx="581534" cy="560569"/>
            <a:chOff x="1649412" y="927100"/>
            <a:chExt cx="5011737" cy="5016500"/>
          </a:xfrm>
        </p:grpSpPr>
        <p:sp>
          <p:nvSpPr>
            <p:cNvPr id="7" name="Google Shape;1040;p41"/>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 name="Google Shape;1041;p41"/>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 name="Google Shape;1042;p41"/>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4156899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59AEB6-0602-43B6-B42B-5A2745638269}"/>
              </a:ext>
            </a:extLst>
          </p:cNvPr>
          <p:cNvSpPr>
            <a:spLocks noGrp="1"/>
          </p:cNvSpPr>
          <p:nvPr>
            <p:ph type="title"/>
          </p:nvPr>
        </p:nvSpPr>
        <p:spPr/>
        <p:txBody>
          <a:bodyPr/>
          <a:lstStyle/>
          <a:p>
            <a:r>
              <a:rPr lang="en-US" b="1" dirty="0" smtClean="0">
                <a:effectLst>
                  <a:outerShdw blurRad="38100" dist="38100" dir="2700000" algn="tl">
                    <a:srgbClr val="000000">
                      <a:alpha val="43137"/>
                    </a:srgbClr>
                  </a:outerShdw>
                </a:effectLst>
              </a:rPr>
              <a:t>System Analysis</a:t>
            </a:r>
            <a:endParaRPr lang="en-US" b="1" dirty="0">
              <a:effectLst>
                <a:outerShdw blurRad="38100" dist="38100" dir="2700000" algn="tl">
                  <a:srgbClr val="000000">
                    <a:alpha val="43137"/>
                  </a:srgbClr>
                </a:outerShdw>
              </a:effectLst>
            </a:endParaRPr>
          </a:p>
        </p:txBody>
      </p:sp>
      <p:sp>
        <p:nvSpPr>
          <p:cNvPr id="3" name="Text Placeholder 2">
            <a:extLst>
              <a:ext uri="{FF2B5EF4-FFF2-40B4-BE49-F238E27FC236}">
                <a16:creationId xmlns:a16="http://schemas.microsoft.com/office/drawing/2014/main" xmlns="" id="{941C4ADD-4E30-4CC1-878A-211E36A0A6B4}"/>
              </a:ext>
            </a:extLst>
          </p:cNvPr>
          <p:cNvSpPr>
            <a:spLocks noGrp="1"/>
          </p:cNvSpPr>
          <p:nvPr>
            <p:ph type="body" idx="1"/>
          </p:nvPr>
        </p:nvSpPr>
        <p:spPr>
          <a:xfrm>
            <a:off x="614975" y="1375144"/>
            <a:ext cx="6757800" cy="2826600"/>
          </a:xfrm>
        </p:spPr>
        <p:txBody>
          <a:bodyPr/>
          <a:lstStyle/>
          <a:p>
            <a:pPr marL="342900" indent="-342900">
              <a:buClr>
                <a:schemeClr val="dk1"/>
              </a:buClr>
              <a:buSzPts val="1100"/>
              <a:buFont typeface="Wingdings" panose="05000000000000000000" pitchFamily="2" charset="2"/>
              <a:buChar char="Ø"/>
            </a:pPr>
            <a:r>
              <a:rPr lang="en-US" sz="2000" b="1" dirty="0">
                <a:effectLst>
                  <a:outerShdw blurRad="38100" dist="38100" dir="2700000" algn="tl">
                    <a:srgbClr val="000000">
                      <a:alpha val="43137"/>
                    </a:srgbClr>
                  </a:outerShdw>
                </a:effectLst>
              </a:rPr>
              <a:t>U</a:t>
            </a:r>
            <a:r>
              <a:rPr lang="en-US" sz="2000" b="1" dirty="0" smtClean="0">
                <a:effectLst>
                  <a:outerShdw blurRad="38100" dist="38100" dir="2700000" algn="tl">
                    <a:srgbClr val="000000">
                      <a:alpha val="43137"/>
                    </a:srgbClr>
                  </a:outerShdw>
                </a:effectLst>
              </a:rPr>
              <a:t>se </a:t>
            </a:r>
            <a:r>
              <a:rPr lang="en-US" sz="2000" b="1" dirty="0">
                <a:effectLst>
                  <a:outerShdw blurRad="38100" dist="38100" dir="2700000" algn="tl">
                    <a:srgbClr val="000000">
                      <a:alpha val="43137"/>
                    </a:srgbClr>
                  </a:outerShdw>
                </a:effectLst>
              </a:rPr>
              <a:t>C</a:t>
            </a:r>
            <a:r>
              <a:rPr lang="en-US" sz="2000" b="1" dirty="0" smtClean="0">
                <a:effectLst>
                  <a:outerShdw blurRad="38100" dist="38100" dir="2700000" algn="tl">
                    <a:srgbClr val="000000">
                      <a:alpha val="43137"/>
                    </a:srgbClr>
                  </a:outerShdw>
                </a:effectLst>
              </a:rPr>
              <a:t>ase</a:t>
            </a:r>
            <a:endParaRPr lang="en-US" sz="2000" b="1" dirty="0">
              <a:effectLst>
                <a:outerShdw blurRad="38100" dist="38100" dir="2700000" algn="tl">
                  <a:srgbClr val="000000">
                    <a:alpha val="43137"/>
                  </a:srgbClr>
                </a:outerShdw>
              </a:effectLst>
            </a:endParaRPr>
          </a:p>
          <a:p>
            <a:endPar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xmlns="" id="{0A3954CC-F915-48F3-9FB2-B6DFB127C3D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a:t>
            </a:fld>
            <a:endParaRPr lang="e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7407" y="1433790"/>
            <a:ext cx="5562599" cy="3212205"/>
          </a:xfrm>
          <a:prstGeom prst="rect">
            <a:avLst/>
          </a:prstGeom>
        </p:spPr>
      </p:pic>
      <p:grpSp>
        <p:nvGrpSpPr>
          <p:cNvPr id="7" name="Google Shape;1039;p41"/>
          <p:cNvGrpSpPr/>
          <p:nvPr/>
        </p:nvGrpSpPr>
        <p:grpSpPr>
          <a:xfrm>
            <a:off x="8369426" y="239531"/>
            <a:ext cx="581534" cy="560569"/>
            <a:chOff x="1649412" y="927100"/>
            <a:chExt cx="5011737" cy="5016500"/>
          </a:xfrm>
        </p:grpSpPr>
        <p:sp>
          <p:nvSpPr>
            <p:cNvPr id="8" name="Google Shape;1040;p41"/>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 name="Google Shape;1041;p41"/>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 name="Google Shape;1042;p41"/>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63828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59AEB6-0602-43B6-B42B-5A2745638269}"/>
              </a:ext>
            </a:extLst>
          </p:cNvPr>
          <p:cNvSpPr>
            <a:spLocks noGrp="1"/>
          </p:cNvSpPr>
          <p:nvPr>
            <p:ph type="title"/>
          </p:nvPr>
        </p:nvSpPr>
        <p:spPr/>
        <p:txBody>
          <a:bodyPr/>
          <a:lstStyle/>
          <a:p>
            <a:r>
              <a:rPr lang="en-US" b="1" dirty="0" smtClean="0">
                <a:effectLst>
                  <a:outerShdw blurRad="38100" dist="38100" dir="2700000" algn="tl">
                    <a:srgbClr val="000000">
                      <a:alpha val="43137"/>
                    </a:srgbClr>
                  </a:outerShdw>
                </a:effectLst>
              </a:rPr>
              <a:t>System Analysis</a:t>
            </a:r>
            <a:endParaRPr lang="en-US" b="1" dirty="0">
              <a:effectLst>
                <a:outerShdw blurRad="38100" dist="38100" dir="2700000" algn="tl">
                  <a:srgbClr val="000000">
                    <a:alpha val="43137"/>
                  </a:srgbClr>
                </a:outerShdw>
              </a:effectLst>
            </a:endParaRPr>
          </a:p>
        </p:txBody>
      </p:sp>
      <p:sp>
        <p:nvSpPr>
          <p:cNvPr id="3" name="Text Placeholder 2">
            <a:extLst>
              <a:ext uri="{FF2B5EF4-FFF2-40B4-BE49-F238E27FC236}">
                <a16:creationId xmlns:a16="http://schemas.microsoft.com/office/drawing/2014/main" xmlns="" id="{941C4ADD-4E30-4CC1-878A-211E36A0A6B4}"/>
              </a:ext>
            </a:extLst>
          </p:cNvPr>
          <p:cNvSpPr>
            <a:spLocks noGrp="1"/>
          </p:cNvSpPr>
          <p:nvPr>
            <p:ph type="body" idx="1"/>
          </p:nvPr>
        </p:nvSpPr>
        <p:spPr>
          <a:xfrm>
            <a:off x="381000" y="1310850"/>
            <a:ext cx="6757800" cy="2826600"/>
          </a:xfrm>
        </p:spPr>
        <p:txBody>
          <a:bodyPr/>
          <a:lstStyle/>
          <a:p>
            <a:pPr marL="342900" indent="-342900">
              <a:buClr>
                <a:schemeClr val="dk1"/>
              </a:buClr>
              <a:buSzPts val="1100"/>
              <a:buFont typeface="Wingdings" panose="05000000000000000000" pitchFamily="2" charset="2"/>
              <a:buChar char="Ø"/>
            </a:pPr>
            <a:r>
              <a:rPr lang="en-US" sz="2000" b="1" dirty="0" smtClean="0">
                <a:effectLst>
                  <a:outerShdw blurRad="38100" dist="38100" dir="2700000" algn="tl">
                    <a:srgbClr val="000000">
                      <a:alpha val="43137"/>
                    </a:srgbClr>
                  </a:outerShdw>
                </a:effectLst>
              </a:rPr>
              <a:t>Data Base</a:t>
            </a:r>
          </a:p>
          <a:p>
            <a:pPr marL="342900" indent="-342900">
              <a:buClr>
                <a:schemeClr val="dk1"/>
              </a:buClr>
              <a:buSzPts val="1100"/>
              <a:buFont typeface="Arial" panose="020B0604020202020204" pitchFamily="34" charset="0"/>
              <a:buChar char="•"/>
            </a:pPr>
            <a:r>
              <a:rPr lang="en-US" sz="1800" dirty="0">
                <a:latin typeface="+mn-lt"/>
              </a:rPr>
              <a:t>Firebase database is a </a:t>
            </a:r>
            <a:r>
              <a:rPr lang="en-US" sz="1800" dirty="0" smtClean="0">
                <a:latin typeface="+mn-lt"/>
              </a:rPr>
              <a:t>set </a:t>
            </a:r>
            <a:r>
              <a:rPr lang="en-US" sz="1800" dirty="0">
                <a:latin typeface="+mn-lt"/>
              </a:rPr>
              <a:t>of </a:t>
            </a:r>
            <a:r>
              <a:rPr lang="en-US" sz="1800" dirty="0" smtClean="0">
                <a:latin typeface="+mn-lt"/>
              </a:rPr>
              <a:t>collections</a:t>
            </a:r>
          </a:p>
          <a:p>
            <a:pPr marL="342900" indent="-342900">
              <a:buClr>
                <a:schemeClr val="dk1"/>
              </a:buClr>
              <a:buSzPts val="1100"/>
              <a:buFont typeface="Arial" panose="020B0604020202020204" pitchFamily="34" charset="0"/>
              <a:buChar char="•"/>
            </a:pPr>
            <a:r>
              <a:rPr lang="en-US" sz="1800" dirty="0" smtClean="0">
                <a:latin typeface="+mn-lt"/>
              </a:rPr>
              <a:t>Each collection </a:t>
            </a:r>
            <a:r>
              <a:rPr lang="en-US" sz="1800" dirty="0">
                <a:latin typeface="+mn-lt"/>
              </a:rPr>
              <a:t>has a set of </a:t>
            </a:r>
            <a:r>
              <a:rPr lang="en-US" sz="1800" dirty="0" smtClean="0">
                <a:latin typeface="+mn-lt"/>
              </a:rPr>
              <a:t>documents</a:t>
            </a:r>
          </a:p>
          <a:p>
            <a:pPr marL="342900" indent="-342900">
              <a:buClr>
                <a:schemeClr val="dk1"/>
              </a:buClr>
              <a:buSzPts val="1100"/>
              <a:buFont typeface="Arial" panose="020B0604020202020204" pitchFamily="34" charset="0"/>
              <a:buChar char="•"/>
            </a:pPr>
            <a:r>
              <a:rPr lang="en-US" sz="1800" dirty="0" smtClean="0">
                <a:latin typeface="+mn-lt"/>
              </a:rPr>
              <a:t>Each </a:t>
            </a:r>
            <a:r>
              <a:rPr lang="en-US" sz="1800" dirty="0">
                <a:latin typeface="+mn-lt"/>
              </a:rPr>
              <a:t>document contains a set of </a:t>
            </a:r>
            <a:r>
              <a:rPr lang="en-US" sz="1800" dirty="0" smtClean="0">
                <a:latin typeface="+mn-lt"/>
              </a:rPr>
              <a:t>sub collections and fields, </a:t>
            </a:r>
            <a:r>
              <a:rPr lang="en-US" sz="1800" dirty="0" err="1" smtClean="0">
                <a:latin typeface="+mn-lt"/>
              </a:rPr>
              <a:t>etc</a:t>
            </a:r>
            <a:endParaRPr lang="en-US" sz="1800" dirty="0" smtClean="0">
              <a:latin typeface="+mn-lt"/>
            </a:endParaRPr>
          </a:p>
          <a:p>
            <a:pPr marL="342900" indent="-342900">
              <a:buClr>
                <a:schemeClr val="dk1"/>
              </a:buClr>
              <a:buSzPts val="1100"/>
              <a:buFont typeface="Arial" panose="020B0604020202020204" pitchFamily="34" charset="0"/>
              <a:buChar char="•"/>
            </a:pPr>
            <a:r>
              <a:rPr lang="en-US" sz="1800" dirty="0" smtClean="0">
                <a:latin typeface="+mn-lt"/>
              </a:rPr>
              <a:t>User and Doctor are collections </a:t>
            </a:r>
          </a:p>
          <a:p>
            <a:pPr marL="342900" indent="-342900">
              <a:buClr>
                <a:schemeClr val="dk1"/>
              </a:buClr>
              <a:buSzPts val="1100"/>
              <a:buFont typeface="Arial" panose="020B0604020202020204" pitchFamily="34" charset="0"/>
              <a:buChar char="•"/>
            </a:pPr>
            <a:r>
              <a:rPr lang="en-US" sz="1800" dirty="0" smtClean="0">
                <a:latin typeface="+mn-lt"/>
              </a:rPr>
              <a:t>Glucose and Reports are sub</a:t>
            </a:r>
            <a:r>
              <a:rPr lang="ar-EG" sz="1800" dirty="0" smtClean="0">
                <a:latin typeface="+mn-lt"/>
              </a:rPr>
              <a:t> </a:t>
            </a:r>
            <a:r>
              <a:rPr lang="en-US" sz="1800" dirty="0" smtClean="0">
                <a:latin typeface="+mn-lt"/>
              </a:rPr>
              <a:t>collections in every user </a:t>
            </a:r>
            <a:endParaRPr lang="en-US" sz="1800" dirty="0">
              <a:latin typeface="+mn-lt"/>
            </a:endParaRPr>
          </a:p>
        </p:txBody>
      </p:sp>
      <p:sp>
        <p:nvSpPr>
          <p:cNvPr id="4" name="Slide Number Placeholder 3">
            <a:extLst>
              <a:ext uri="{FF2B5EF4-FFF2-40B4-BE49-F238E27FC236}">
                <a16:creationId xmlns:a16="http://schemas.microsoft.com/office/drawing/2014/main" xmlns="" id="{0A3954CC-F915-48F3-9FB2-B6DFB127C3D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a:t>
            </a:fld>
            <a:endParaRPr lang="en"/>
          </a:p>
        </p:txBody>
      </p:sp>
      <p:grpSp>
        <p:nvGrpSpPr>
          <p:cNvPr id="7" name="Google Shape;1039;p41"/>
          <p:cNvGrpSpPr/>
          <p:nvPr/>
        </p:nvGrpSpPr>
        <p:grpSpPr>
          <a:xfrm>
            <a:off x="8369426" y="239531"/>
            <a:ext cx="581534" cy="560569"/>
            <a:chOff x="1649412" y="927100"/>
            <a:chExt cx="5011737" cy="5016500"/>
          </a:xfrm>
        </p:grpSpPr>
        <p:sp>
          <p:nvSpPr>
            <p:cNvPr id="8" name="Google Shape;1040;p41"/>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 name="Google Shape;1041;p41"/>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 name="Google Shape;1042;p41"/>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1384197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p:nvPr/>
        </p:nvPicPr>
        <p:blipFill>
          <a:blip r:embed="rId2"/>
          <a:stretch>
            <a:fillRect/>
          </a:stretch>
        </p:blipFill>
        <p:spPr>
          <a:xfrm>
            <a:off x="1034612" y="1771969"/>
            <a:ext cx="6790657" cy="3269356"/>
          </a:xfrm>
          <a:prstGeom prst="rect">
            <a:avLst/>
          </a:prstGeom>
        </p:spPr>
      </p:pic>
      <p:sp>
        <p:nvSpPr>
          <p:cNvPr id="2" name="Title 1">
            <a:extLst>
              <a:ext uri="{FF2B5EF4-FFF2-40B4-BE49-F238E27FC236}">
                <a16:creationId xmlns:a16="http://schemas.microsoft.com/office/drawing/2014/main" xmlns="" id="{3759AEB6-0602-43B6-B42B-5A2745638269}"/>
              </a:ext>
            </a:extLst>
          </p:cNvPr>
          <p:cNvSpPr>
            <a:spLocks noGrp="1"/>
          </p:cNvSpPr>
          <p:nvPr>
            <p:ph type="title"/>
          </p:nvPr>
        </p:nvSpPr>
        <p:spPr/>
        <p:txBody>
          <a:bodyPr/>
          <a:lstStyle/>
          <a:p>
            <a:r>
              <a:rPr lang="en-US" b="1" dirty="0" smtClean="0">
                <a:effectLst>
                  <a:outerShdw blurRad="38100" dist="38100" dir="2700000" algn="tl">
                    <a:srgbClr val="000000">
                      <a:alpha val="43137"/>
                    </a:srgbClr>
                  </a:outerShdw>
                </a:effectLst>
              </a:rPr>
              <a:t>System Analysis</a:t>
            </a:r>
            <a:endParaRPr lang="en-US" b="1" dirty="0">
              <a:effectLst>
                <a:outerShdw blurRad="38100" dist="38100" dir="2700000" algn="tl">
                  <a:srgbClr val="000000">
                    <a:alpha val="43137"/>
                  </a:srgbClr>
                </a:outerShdw>
              </a:effectLst>
            </a:endParaRPr>
          </a:p>
        </p:txBody>
      </p:sp>
      <p:sp>
        <p:nvSpPr>
          <p:cNvPr id="3" name="Text Placeholder 2">
            <a:extLst>
              <a:ext uri="{FF2B5EF4-FFF2-40B4-BE49-F238E27FC236}">
                <a16:creationId xmlns:a16="http://schemas.microsoft.com/office/drawing/2014/main" xmlns="" id="{941C4ADD-4E30-4CC1-878A-211E36A0A6B4}"/>
              </a:ext>
            </a:extLst>
          </p:cNvPr>
          <p:cNvSpPr>
            <a:spLocks noGrp="1"/>
          </p:cNvSpPr>
          <p:nvPr>
            <p:ph type="body" idx="1"/>
          </p:nvPr>
        </p:nvSpPr>
        <p:spPr>
          <a:xfrm>
            <a:off x="614975" y="1389431"/>
            <a:ext cx="6757800" cy="2826600"/>
          </a:xfrm>
        </p:spPr>
        <p:txBody>
          <a:bodyPr/>
          <a:lstStyle/>
          <a:p>
            <a:pPr marL="342900" indent="-342900">
              <a:buClr>
                <a:schemeClr val="dk1"/>
              </a:buClr>
              <a:buSzPts val="1100"/>
              <a:buFont typeface="Wingdings" panose="05000000000000000000" pitchFamily="2" charset="2"/>
              <a:buChar char="Ø"/>
            </a:pPr>
            <a:r>
              <a:rPr lang="en-US" sz="2000" b="1" dirty="0" smtClean="0">
                <a:effectLst>
                  <a:outerShdw blurRad="38100" dist="38100" dir="2700000" algn="tl">
                    <a:srgbClr val="000000">
                      <a:alpha val="43137"/>
                    </a:srgbClr>
                  </a:outerShdw>
                </a:effectLst>
              </a:rPr>
              <a:t>Data Base</a:t>
            </a:r>
          </a:p>
        </p:txBody>
      </p:sp>
      <p:sp>
        <p:nvSpPr>
          <p:cNvPr id="4" name="Slide Number Placeholder 3">
            <a:extLst>
              <a:ext uri="{FF2B5EF4-FFF2-40B4-BE49-F238E27FC236}">
                <a16:creationId xmlns:a16="http://schemas.microsoft.com/office/drawing/2014/main" xmlns="" id="{0A3954CC-F915-48F3-9FB2-B6DFB127C3D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a:t>
            </a:fld>
            <a:endParaRPr lang="en"/>
          </a:p>
        </p:txBody>
      </p:sp>
      <p:grpSp>
        <p:nvGrpSpPr>
          <p:cNvPr id="7" name="Google Shape;1039;p41"/>
          <p:cNvGrpSpPr/>
          <p:nvPr/>
        </p:nvGrpSpPr>
        <p:grpSpPr>
          <a:xfrm>
            <a:off x="8369426" y="239531"/>
            <a:ext cx="581534" cy="560569"/>
            <a:chOff x="1649412" y="927100"/>
            <a:chExt cx="5011737" cy="5016500"/>
          </a:xfrm>
        </p:grpSpPr>
        <p:sp>
          <p:nvSpPr>
            <p:cNvPr id="8" name="Google Shape;1040;p41"/>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 name="Google Shape;1041;p41"/>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 name="Google Shape;1042;p41"/>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7998691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B750BBC-256F-408E-9D71-1114B4B10523}"/>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System </a:t>
            </a:r>
            <a:r>
              <a:rPr lang="en-US" b="1" dirty="0" smtClean="0">
                <a:effectLst>
                  <a:outerShdw blurRad="38100" dist="38100" dir="2700000" algn="tl">
                    <a:srgbClr val="000000">
                      <a:alpha val="43137"/>
                    </a:srgbClr>
                  </a:outerShdw>
                </a:effectLst>
              </a:rPr>
              <a:t>Design &amp; Implementation</a:t>
            </a:r>
            <a:endParaRPr lang="en-US" b="1" dirty="0">
              <a:effectLst>
                <a:outerShdw blurRad="38100" dist="38100" dir="2700000" algn="tl">
                  <a:srgbClr val="000000">
                    <a:alpha val="43137"/>
                  </a:srgbClr>
                </a:outerShdw>
              </a:effectLst>
            </a:endParaRPr>
          </a:p>
        </p:txBody>
      </p:sp>
      <p:sp>
        <p:nvSpPr>
          <p:cNvPr id="4" name="Slide Number Placeholder 3">
            <a:extLst>
              <a:ext uri="{FF2B5EF4-FFF2-40B4-BE49-F238E27FC236}">
                <a16:creationId xmlns:a16="http://schemas.microsoft.com/office/drawing/2014/main" xmlns="" id="{10294A8C-7C36-4F5F-A41A-8E5C9498DF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14</a:t>
            </a:fld>
            <a:endParaRPr lang="en"/>
          </a:p>
        </p:txBody>
      </p:sp>
      <p:pic>
        <p:nvPicPr>
          <p:cNvPr id="5" name="Picture 4">
            <a:extLst>
              <a:ext uri="{FF2B5EF4-FFF2-40B4-BE49-F238E27FC236}">
                <a16:creationId xmlns:a16="http://schemas.microsoft.com/office/drawing/2014/main" xmlns="" id="{148645DD-B680-4CFF-8593-585F6ABA23D5}"/>
              </a:ext>
            </a:extLst>
          </p:cNvPr>
          <p:cNvPicPr>
            <a:picLocks noChangeAspect="1"/>
          </p:cNvPicPr>
          <p:nvPr/>
        </p:nvPicPr>
        <p:blipFill>
          <a:blip r:embed="rId2"/>
          <a:stretch>
            <a:fillRect/>
          </a:stretch>
        </p:blipFill>
        <p:spPr>
          <a:xfrm>
            <a:off x="3030760" y="1506614"/>
            <a:ext cx="4756522" cy="3137995"/>
          </a:xfrm>
          <a:prstGeom prst="rect">
            <a:avLst/>
          </a:prstGeom>
        </p:spPr>
      </p:pic>
      <p:grpSp>
        <p:nvGrpSpPr>
          <p:cNvPr id="6" name="Google Shape;1039;p41"/>
          <p:cNvGrpSpPr/>
          <p:nvPr/>
        </p:nvGrpSpPr>
        <p:grpSpPr>
          <a:xfrm>
            <a:off x="8369426" y="239531"/>
            <a:ext cx="581534" cy="560569"/>
            <a:chOff x="1649412" y="927100"/>
            <a:chExt cx="5011737" cy="5016500"/>
          </a:xfrm>
        </p:grpSpPr>
        <p:sp>
          <p:nvSpPr>
            <p:cNvPr id="7" name="Google Shape;1040;p41"/>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 name="Google Shape;1041;p41"/>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 name="Google Shape;1042;p41"/>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0" name="Text Placeholder 2">
            <a:extLst>
              <a:ext uri="{FF2B5EF4-FFF2-40B4-BE49-F238E27FC236}">
                <a16:creationId xmlns:a16="http://schemas.microsoft.com/office/drawing/2014/main" xmlns="" id="{941C4ADD-4E30-4CC1-878A-211E36A0A6B4}"/>
              </a:ext>
            </a:extLst>
          </p:cNvPr>
          <p:cNvSpPr>
            <a:spLocks noGrp="1"/>
          </p:cNvSpPr>
          <p:nvPr>
            <p:ph type="body" idx="1"/>
          </p:nvPr>
        </p:nvSpPr>
        <p:spPr>
          <a:xfrm>
            <a:off x="488156" y="1414406"/>
            <a:ext cx="6757800" cy="2826600"/>
          </a:xfrm>
        </p:spPr>
        <p:txBody>
          <a:bodyPr/>
          <a:lstStyle/>
          <a:p>
            <a:pPr marL="342900" indent="-342900">
              <a:buClr>
                <a:schemeClr val="dk1"/>
              </a:buClr>
              <a:buSzPts val="1100"/>
              <a:buFont typeface="Wingdings" panose="05000000000000000000" pitchFamily="2" charset="2"/>
              <a:buChar char="Ø"/>
            </a:pPr>
            <a:r>
              <a:rPr lang="en-US" sz="2000" b="1" dirty="0" smtClean="0">
                <a:effectLst>
                  <a:outerShdw blurRad="38100" dist="38100" dir="2700000" algn="tl">
                    <a:srgbClr val="000000">
                      <a:alpha val="43137"/>
                    </a:srgbClr>
                  </a:outerShdw>
                </a:effectLst>
              </a:rPr>
              <a:t>Pump Circuit</a:t>
            </a:r>
            <a:endParaRPr lang="en-US" sz="2000" b="1" dirty="0">
              <a:effectLst>
                <a:outerShdw blurRad="38100" dist="38100" dir="2700000" algn="tl">
                  <a:srgbClr val="000000">
                    <a:alpha val="43137"/>
                  </a:srgbClr>
                </a:outerShdw>
              </a:effectLst>
            </a:endParaRPr>
          </a:p>
          <a:p>
            <a:endPar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6604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B750BBC-256F-408E-9D71-1114B4B10523}"/>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System </a:t>
            </a:r>
            <a:r>
              <a:rPr lang="en-US" b="1" dirty="0" smtClean="0">
                <a:effectLst>
                  <a:outerShdw blurRad="38100" dist="38100" dir="2700000" algn="tl">
                    <a:srgbClr val="000000">
                      <a:alpha val="43137"/>
                    </a:srgbClr>
                  </a:outerShdw>
                </a:effectLst>
              </a:rPr>
              <a:t>Design &amp; Implementation</a:t>
            </a:r>
            <a:endParaRPr lang="en-US" b="1" dirty="0">
              <a:effectLst>
                <a:outerShdw blurRad="38100" dist="38100" dir="2700000" algn="tl">
                  <a:srgbClr val="000000">
                    <a:alpha val="43137"/>
                  </a:srgbClr>
                </a:outerShdw>
              </a:effectLst>
            </a:endParaRPr>
          </a:p>
        </p:txBody>
      </p:sp>
      <p:sp>
        <p:nvSpPr>
          <p:cNvPr id="4" name="Slide Number Placeholder 3">
            <a:extLst>
              <a:ext uri="{FF2B5EF4-FFF2-40B4-BE49-F238E27FC236}">
                <a16:creationId xmlns:a16="http://schemas.microsoft.com/office/drawing/2014/main" xmlns="" id="{10294A8C-7C36-4F5F-A41A-8E5C9498DF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a:t>
            </a:fld>
            <a:endParaRPr lang="en"/>
          </a:p>
        </p:txBody>
      </p:sp>
      <p:grpSp>
        <p:nvGrpSpPr>
          <p:cNvPr id="6" name="Google Shape;1039;p41"/>
          <p:cNvGrpSpPr/>
          <p:nvPr/>
        </p:nvGrpSpPr>
        <p:grpSpPr>
          <a:xfrm>
            <a:off x="8369426" y="239531"/>
            <a:ext cx="581534" cy="560569"/>
            <a:chOff x="1649412" y="927100"/>
            <a:chExt cx="5011737" cy="5016500"/>
          </a:xfrm>
        </p:grpSpPr>
        <p:sp>
          <p:nvSpPr>
            <p:cNvPr id="7" name="Google Shape;1040;p41"/>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 name="Google Shape;1041;p41"/>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 name="Google Shape;1042;p41"/>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0" name="Text Placeholder 2">
            <a:extLst>
              <a:ext uri="{FF2B5EF4-FFF2-40B4-BE49-F238E27FC236}">
                <a16:creationId xmlns:a16="http://schemas.microsoft.com/office/drawing/2014/main" xmlns="" id="{941C4ADD-4E30-4CC1-878A-211E36A0A6B4}"/>
              </a:ext>
            </a:extLst>
          </p:cNvPr>
          <p:cNvSpPr>
            <a:spLocks noGrp="1"/>
          </p:cNvSpPr>
          <p:nvPr>
            <p:ph type="body" idx="1"/>
          </p:nvPr>
        </p:nvSpPr>
        <p:spPr>
          <a:xfrm>
            <a:off x="488156" y="1414406"/>
            <a:ext cx="6757800" cy="2826600"/>
          </a:xfrm>
        </p:spPr>
        <p:txBody>
          <a:bodyPr/>
          <a:lstStyle/>
          <a:p>
            <a:pPr marL="342900" indent="-342900">
              <a:buClr>
                <a:schemeClr val="dk1"/>
              </a:buClr>
              <a:buSzPts val="1100"/>
              <a:buFont typeface="Wingdings" panose="05000000000000000000" pitchFamily="2" charset="2"/>
              <a:buChar char="Ø"/>
            </a:pPr>
            <a:r>
              <a:rPr lang="en-US" sz="2000" b="1" dirty="0" smtClean="0">
                <a:effectLst>
                  <a:outerShdw blurRad="38100" dist="38100" dir="2700000" algn="tl">
                    <a:srgbClr val="000000">
                      <a:alpha val="43137"/>
                    </a:srgbClr>
                  </a:outerShdw>
                </a:effectLst>
              </a:rPr>
              <a:t>CAD Modeling</a:t>
            </a:r>
            <a:endParaRPr lang="en-US" sz="2000" b="1" dirty="0">
              <a:effectLst>
                <a:outerShdw blurRad="38100" dist="38100" dir="2700000" algn="tl">
                  <a:srgbClr val="000000">
                    <a:alpha val="43137"/>
                  </a:srgbClr>
                </a:outerShdw>
              </a:effectLst>
            </a:endParaRPr>
          </a:p>
          <a:p>
            <a:endPar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1" name="Picture 10"/>
          <p:cNvPicPr/>
          <p:nvPr/>
        </p:nvPicPr>
        <p:blipFill>
          <a:blip r:embed="rId2"/>
          <a:stretch>
            <a:fillRect/>
          </a:stretch>
        </p:blipFill>
        <p:spPr>
          <a:xfrm>
            <a:off x="735711" y="2484201"/>
            <a:ext cx="2391537" cy="1931670"/>
          </a:xfrm>
          <a:prstGeom prst="rect">
            <a:avLst/>
          </a:prstGeom>
        </p:spPr>
      </p:pic>
      <p:pic>
        <p:nvPicPr>
          <p:cNvPr id="12" name="Picture 11"/>
          <p:cNvPicPr/>
          <p:nvPr/>
        </p:nvPicPr>
        <p:blipFill>
          <a:blip r:embed="rId3"/>
          <a:stretch>
            <a:fillRect/>
          </a:stretch>
        </p:blipFill>
        <p:spPr>
          <a:xfrm>
            <a:off x="3127248" y="2478024"/>
            <a:ext cx="2646553" cy="1821942"/>
          </a:xfrm>
          <a:prstGeom prst="rect">
            <a:avLst/>
          </a:prstGeom>
        </p:spPr>
      </p:pic>
      <p:pic>
        <p:nvPicPr>
          <p:cNvPr id="13" name="Picture 12"/>
          <p:cNvPicPr/>
          <p:nvPr/>
        </p:nvPicPr>
        <p:blipFill>
          <a:blip r:embed="rId4"/>
          <a:stretch>
            <a:fillRect/>
          </a:stretch>
        </p:blipFill>
        <p:spPr>
          <a:xfrm>
            <a:off x="5800452" y="2478025"/>
            <a:ext cx="2657748" cy="1821942"/>
          </a:xfrm>
          <a:prstGeom prst="rect">
            <a:avLst/>
          </a:prstGeom>
        </p:spPr>
      </p:pic>
    </p:spTree>
    <p:extLst>
      <p:ext uri="{BB962C8B-B14F-4D97-AF65-F5344CB8AC3E}">
        <p14:creationId xmlns:p14="http://schemas.microsoft.com/office/powerpoint/2010/main" val="416697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B750BBC-256F-408E-9D71-1114B4B10523}"/>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System </a:t>
            </a:r>
            <a:r>
              <a:rPr lang="en-US" b="1" dirty="0" smtClean="0">
                <a:effectLst>
                  <a:outerShdw blurRad="38100" dist="38100" dir="2700000" algn="tl">
                    <a:srgbClr val="000000">
                      <a:alpha val="43137"/>
                    </a:srgbClr>
                  </a:outerShdw>
                </a:effectLst>
              </a:rPr>
              <a:t>Design &amp; Implementation</a:t>
            </a:r>
            <a:endParaRPr lang="en-US" b="1" dirty="0">
              <a:effectLst>
                <a:outerShdw blurRad="38100" dist="38100" dir="2700000" algn="tl">
                  <a:srgbClr val="000000">
                    <a:alpha val="43137"/>
                  </a:srgbClr>
                </a:outerShdw>
              </a:effectLst>
            </a:endParaRPr>
          </a:p>
        </p:txBody>
      </p:sp>
      <p:sp>
        <p:nvSpPr>
          <p:cNvPr id="4" name="Slide Number Placeholder 3">
            <a:extLst>
              <a:ext uri="{FF2B5EF4-FFF2-40B4-BE49-F238E27FC236}">
                <a16:creationId xmlns:a16="http://schemas.microsoft.com/office/drawing/2014/main" xmlns="" id="{10294A8C-7C36-4F5F-A41A-8E5C9498DF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16</a:t>
            </a:fld>
            <a:endParaRPr lang="en"/>
          </a:p>
        </p:txBody>
      </p:sp>
      <p:grpSp>
        <p:nvGrpSpPr>
          <p:cNvPr id="6" name="Google Shape;1039;p41"/>
          <p:cNvGrpSpPr/>
          <p:nvPr/>
        </p:nvGrpSpPr>
        <p:grpSpPr>
          <a:xfrm>
            <a:off x="8369426" y="239531"/>
            <a:ext cx="581534" cy="560569"/>
            <a:chOff x="1649412" y="927100"/>
            <a:chExt cx="5011737" cy="5016500"/>
          </a:xfrm>
        </p:grpSpPr>
        <p:sp>
          <p:nvSpPr>
            <p:cNvPr id="7" name="Google Shape;1040;p41"/>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 name="Google Shape;1041;p41"/>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 name="Google Shape;1042;p41"/>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0" name="Text Placeholder 2">
            <a:extLst>
              <a:ext uri="{FF2B5EF4-FFF2-40B4-BE49-F238E27FC236}">
                <a16:creationId xmlns:a16="http://schemas.microsoft.com/office/drawing/2014/main" xmlns="" id="{941C4ADD-4E30-4CC1-878A-211E36A0A6B4}"/>
              </a:ext>
            </a:extLst>
          </p:cNvPr>
          <p:cNvSpPr>
            <a:spLocks noGrp="1"/>
          </p:cNvSpPr>
          <p:nvPr>
            <p:ph type="body" idx="1"/>
          </p:nvPr>
        </p:nvSpPr>
        <p:spPr>
          <a:xfrm>
            <a:off x="488156" y="1414406"/>
            <a:ext cx="8598694" cy="3347994"/>
          </a:xfrm>
        </p:spPr>
        <p:txBody>
          <a:bodyPr/>
          <a:lstStyle/>
          <a:p>
            <a:pPr marL="342900" indent="-342900">
              <a:buClr>
                <a:schemeClr val="dk1"/>
              </a:buClr>
              <a:buSzPts val="1100"/>
              <a:buFont typeface="Wingdings" panose="05000000000000000000" pitchFamily="2" charset="2"/>
              <a:buChar char="Ø"/>
            </a:pPr>
            <a:r>
              <a:rPr lang="en-US" sz="2000" b="1" dirty="0" smtClean="0">
                <a:effectLst>
                  <a:outerShdw blurRad="38100" dist="38100" dir="2700000" algn="tl">
                    <a:srgbClr val="000000">
                      <a:alpha val="43137"/>
                    </a:srgbClr>
                  </a:outerShdw>
                </a:effectLst>
              </a:rPr>
              <a:t>Movement</a:t>
            </a:r>
          </a:p>
          <a:p>
            <a:r>
              <a:rPr lang="en-US" sz="2000" dirty="0">
                <a:latin typeface="+mn-lt"/>
              </a:rPr>
              <a:t>Y = </a:t>
            </a:r>
            <a:r>
              <a:rPr lang="en-US" sz="2000" dirty="0" err="1">
                <a:latin typeface="+mn-lt"/>
              </a:rPr>
              <a:t>R</a:t>
            </a:r>
            <a:r>
              <a:rPr lang="en-US" sz="2000" baseline="-25000" dirty="0" err="1">
                <a:latin typeface="+mn-lt"/>
              </a:rPr>
              <a:t>Gear</a:t>
            </a:r>
            <a:r>
              <a:rPr lang="en-US" sz="2000" dirty="0">
                <a:latin typeface="+mn-lt"/>
              </a:rPr>
              <a:t> x θ </a:t>
            </a:r>
            <a:endParaRPr lang="en-US" sz="2000" dirty="0" smtClean="0">
              <a:latin typeface="+mn-lt"/>
            </a:endParaRPr>
          </a:p>
          <a:p>
            <a:r>
              <a:rPr lang="en-US" sz="2000" dirty="0" smtClean="0">
                <a:latin typeface="+mn-lt"/>
              </a:rPr>
              <a:t>Area </a:t>
            </a:r>
            <a:r>
              <a:rPr lang="en-US" sz="2000" dirty="0">
                <a:latin typeface="+mn-lt"/>
              </a:rPr>
              <a:t>of cylinder = π x </a:t>
            </a:r>
            <a:r>
              <a:rPr lang="en-US" sz="2000" dirty="0" err="1" smtClean="0">
                <a:latin typeface="+mn-lt"/>
              </a:rPr>
              <a:t>R</a:t>
            </a:r>
            <a:r>
              <a:rPr lang="en-US" sz="2000" baseline="-25000" dirty="0" err="1" smtClean="0">
                <a:latin typeface="+mn-lt"/>
              </a:rPr>
              <a:t>sy</a:t>
            </a:r>
            <a:endParaRPr lang="en-US" sz="2000" baseline="-25000" dirty="0" smtClean="0">
              <a:latin typeface="+mn-lt"/>
            </a:endParaRPr>
          </a:p>
          <a:p>
            <a:r>
              <a:rPr lang="en-US" sz="2000" dirty="0" smtClean="0">
                <a:latin typeface="+mn-lt"/>
              </a:rPr>
              <a:t>Volume </a:t>
            </a:r>
            <a:r>
              <a:rPr lang="en-US" sz="2000" dirty="0">
                <a:latin typeface="+mn-lt"/>
              </a:rPr>
              <a:t>= Area of cylinder x </a:t>
            </a:r>
            <a:r>
              <a:rPr lang="en-US" sz="2000" dirty="0" smtClean="0">
                <a:latin typeface="+mn-lt"/>
              </a:rPr>
              <a:t>Y</a:t>
            </a:r>
          </a:p>
          <a:p>
            <a:r>
              <a:rPr lang="en-US" sz="2000" dirty="0">
                <a:latin typeface="+mn-lt"/>
              </a:rPr>
              <a:t>When the servo rotates the gear of radius </a:t>
            </a:r>
            <a:r>
              <a:rPr lang="en-US" sz="2000" dirty="0" err="1">
                <a:latin typeface="+mn-lt"/>
              </a:rPr>
              <a:t>R</a:t>
            </a:r>
            <a:r>
              <a:rPr lang="en-US" sz="2000" baseline="-25000" dirty="0" err="1">
                <a:latin typeface="+mn-lt"/>
              </a:rPr>
              <a:t>Gear</a:t>
            </a:r>
            <a:r>
              <a:rPr lang="en-US" sz="2000" baseline="-25000" dirty="0">
                <a:latin typeface="+mn-lt"/>
              </a:rPr>
              <a:t> </a:t>
            </a:r>
            <a:r>
              <a:rPr lang="en-US" sz="2000" dirty="0">
                <a:latin typeface="+mn-lt"/>
              </a:rPr>
              <a:t>with angle θ, the gear will move distance Y on the rack.</a:t>
            </a:r>
          </a:p>
          <a:p>
            <a:r>
              <a:rPr lang="en-US" sz="2000" dirty="0">
                <a:latin typeface="+mn-lt"/>
              </a:rPr>
              <a:t>As the syringe is a cylinder then its area is π x R</a:t>
            </a:r>
            <a:r>
              <a:rPr lang="en-US" sz="2000" baseline="-25000" dirty="0">
                <a:latin typeface="+mn-lt"/>
              </a:rPr>
              <a:t>Syringe</a:t>
            </a:r>
            <a:r>
              <a:rPr lang="en-US" sz="2000" baseline="30000" dirty="0">
                <a:latin typeface="+mn-lt"/>
              </a:rPr>
              <a:t>2 </a:t>
            </a:r>
            <a:r>
              <a:rPr lang="en-US" sz="2000" dirty="0">
                <a:latin typeface="+mn-lt"/>
              </a:rPr>
              <a:t>and then the amount of the insulin dosage is equal to syringe area x.</a:t>
            </a:r>
          </a:p>
          <a:p>
            <a:r>
              <a:rPr lang="en-US" sz="2000" dirty="0">
                <a:latin typeface="+mn-lt"/>
              </a:rPr>
              <a:t>So, to get the amount of the dosage required we will calculate the angle of servo rotation as the other constraints are constants.</a:t>
            </a:r>
            <a:endParaRPr lang="en-US" sz="2000" b="1" dirty="0">
              <a:effectLst>
                <a:outerShdw blurRad="38100" dist="38100" dir="2700000" algn="tl">
                  <a:srgbClr val="000000">
                    <a:alpha val="43137"/>
                  </a:srgbClr>
                </a:outerShdw>
              </a:effectLst>
              <a:latin typeface="+mn-lt"/>
            </a:endParaRPr>
          </a:p>
          <a:p>
            <a:endPar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7800" y="1422921"/>
            <a:ext cx="4746962" cy="1239012"/>
          </a:xfrm>
          <a:prstGeom prst="rect">
            <a:avLst/>
          </a:prstGeom>
        </p:spPr>
      </p:pic>
    </p:spTree>
    <p:extLst>
      <p:ext uri="{BB962C8B-B14F-4D97-AF65-F5344CB8AC3E}">
        <p14:creationId xmlns:p14="http://schemas.microsoft.com/office/powerpoint/2010/main" val="1055013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B750BBC-256F-408E-9D71-1114B4B10523}"/>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System Design </a:t>
            </a:r>
            <a:r>
              <a:rPr lang="en-US" b="1" dirty="0" smtClean="0">
                <a:effectLst>
                  <a:outerShdw blurRad="38100" dist="38100" dir="2700000" algn="tl">
                    <a:srgbClr val="000000">
                      <a:alpha val="43137"/>
                    </a:srgbClr>
                  </a:outerShdw>
                </a:effectLst>
              </a:rPr>
              <a:t> &amp; Implementation</a:t>
            </a:r>
            <a:endParaRPr lang="en-US" b="1" dirty="0">
              <a:effectLst>
                <a:outerShdw blurRad="38100" dist="38100" dir="2700000" algn="tl">
                  <a:srgbClr val="000000">
                    <a:alpha val="43137"/>
                  </a:srgbClr>
                </a:outerShdw>
              </a:effectLst>
            </a:endParaRPr>
          </a:p>
        </p:txBody>
      </p:sp>
      <p:sp>
        <p:nvSpPr>
          <p:cNvPr id="4" name="Slide Number Placeholder 3">
            <a:extLst>
              <a:ext uri="{FF2B5EF4-FFF2-40B4-BE49-F238E27FC236}">
                <a16:creationId xmlns:a16="http://schemas.microsoft.com/office/drawing/2014/main" xmlns="" id="{10294A8C-7C36-4F5F-A41A-8E5C9498DF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17</a:t>
            </a:fld>
            <a:endParaRPr lang="en"/>
          </a:p>
        </p:txBody>
      </p:sp>
      <p:grpSp>
        <p:nvGrpSpPr>
          <p:cNvPr id="6" name="Google Shape;1039;p41"/>
          <p:cNvGrpSpPr/>
          <p:nvPr/>
        </p:nvGrpSpPr>
        <p:grpSpPr>
          <a:xfrm>
            <a:off x="8369426" y="239531"/>
            <a:ext cx="581534" cy="560569"/>
            <a:chOff x="1649412" y="927100"/>
            <a:chExt cx="5011737" cy="5016500"/>
          </a:xfrm>
        </p:grpSpPr>
        <p:sp>
          <p:nvSpPr>
            <p:cNvPr id="7" name="Google Shape;1040;p41"/>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 name="Google Shape;1041;p41"/>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 name="Google Shape;1042;p41"/>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0" name="Text Placeholder 2">
            <a:extLst>
              <a:ext uri="{FF2B5EF4-FFF2-40B4-BE49-F238E27FC236}">
                <a16:creationId xmlns:a16="http://schemas.microsoft.com/office/drawing/2014/main" xmlns="" id="{941C4ADD-4E30-4CC1-878A-211E36A0A6B4}"/>
              </a:ext>
            </a:extLst>
          </p:cNvPr>
          <p:cNvSpPr>
            <a:spLocks noGrp="1"/>
          </p:cNvSpPr>
          <p:nvPr>
            <p:ph type="body" idx="1"/>
          </p:nvPr>
        </p:nvSpPr>
        <p:spPr>
          <a:xfrm>
            <a:off x="614975" y="1464413"/>
            <a:ext cx="5785825" cy="2914706"/>
          </a:xfrm>
        </p:spPr>
        <p:txBody>
          <a:bodyPr/>
          <a:lstStyle/>
          <a:p>
            <a:pPr marL="342900" indent="-342900">
              <a:buClr>
                <a:schemeClr val="dk1"/>
              </a:buClr>
              <a:buSzPts val="1100"/>
              <a:buFont typeface="Wingdings" panose="05000000000000000000" pitchFamily="2" charset="2"/>
              <a:buChar char="Ø"/>
            </a:pPr>
            <a:r>
              <a:rPr lang="en-US" sz="2000" b="1" dirty="0" smtClean="0">
                <a:effectLst>
                  <a:outerShdw blurRad="38100" dist="38100" dir="2700000" algn="tl">
                    <a:srgbClr val="000000">
                      <a:alpha val="43137"/>
                    </a:srgbClr>
                  </a:outerShdw>
                </a:effectLst>
              </a:rPr>
              <a:t>Application : </a:t>
            </a:r>
            <a:r>
              <a:rPr lang="en-US" sz="2000" dirty="0" smtClean="0"/>
              <a:t>flutter </a:t>
            </a:r>
            <a:r>
              <a:rPr lang="en-US" sz="2000" dirty="0"/>
              <a:t>application is connected to firebase database to make it easier for the user to monitor the level of sugar and units that have been taken in each measurement and warn him when his blood sugar is high or low.</a:t>
            </a:r>
          </a:p>
          <a:p>
            <a:pPr marL="342900" indent="-342900">
              <a:buClr>
                <a:schemeClr val="dk1"/>
              </a:buClr>
              <a:buSzPts val="1100"/>
              <a:buFont typeface="Wingdings" panose="05000000000000000000" pitchFamily="2" charset="2"/>
              <a:buChar char="Ø"/>
            </a:pPr>
            <a:endParaRPr lang="en-US" sz="2000" b="1" dirty="0">
              <a:effectLst>
                <a:outerShdw blurRad="38100" dist="38100" dir="2700000" algn="tl">
                  <a:srgbClr val="000000">
                    <a:alpha val="43137"/>
                  </a:srgbClr>
                </a:outerShdw>
              </a:effectLst>
            </a:endParaRPr>
          </a:p>
          <a:p>
            <a:endPar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8846" y="1310850"/>
            <a:ext cx="2118952" cy="3767027"/>
          </a:xfrm>
          <a:prstGeom prst="rect">
            <a:avLst/>
          </a:prstGeom>
        </p:spPr>
      </p:pic>
    </p:spTree>
    <p:extLst>
      <p:ext uri="{BB962C8B-B14F-4D97-AF65-F5344CB8AC3E}">
        <p14:creationId xmlns:p14="http://schemas.microsoft.com/office/powerpoint/2010/main" val="39551102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5FF1F9-6327-4F26-9089-586F8AEF35E0}"/>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Tools</a:t>
            </a:r>
          </a:p>
        </p:txBody>
      </p:sp>
      <p:sp>
        <p:nvSpPr>
          <p:cNvPr id="3" name="Text Placeholder 2">
            <a:extLst>
              <a:ext uri="{FF2B5EF4-FFF2-40B4-BE49-F238E27FC236}">
                <a16:creationId xmlns:a16="http://schemas.microsoft.com/office/drawing/2014/main" xmlns="" id="{B19B3CA1-080E-4341-BFC1-50FE05C05F27}"/>
              </a:ext>
            </a:extLst>
          </p:cNvPr>
          <p:cNvSpPr>
            <a:spLocks noGrp="1"/>
          </p:cNvSpPr>
          <p:nvPr>
            <p:ph type="body" idx="1"/>
          </p:nvPr>
        </p:nvSpPr>
        <p:spPr>
          <a:xfrm>
            <a:off x="516732" y="1310850"/>
            <a:ext cx="3390899" cy="3204000"/>
          </a:xfrm>
        </p:spPr>
        <p:txBody>
          <a:bodyPr/>
          <a:lstStyle/>
          <a:p>
            <a:pPr marL="76200" indent="0">
              <a:buNone/>
            </a:pPr>
            <a:r>
              <a:rPr lang="en-US" b="1" dirty="0" smtClean="0">
                <a:effectLst>
                  <a:outerShdw blurRad="38100" dist="38100" dir="2700000" algn="tl">
                    <a:srgbClr val="000000">
                      <a:alpha val="43137"/>
                    </a:srgbClr>
                  </a:outerShdw>
                </a:effectLst>
                <a:latin typeface="+mj-lt"/>
              </a:rPr>
              <a:t>Software Tools</a:t>
            </a:r>
          </a:p>
          <a:p>
            <a:pPr>
              <a:buFont typeface="Wingdings" panose="05000000000000000000" pitchFamily="2" charset="2"/>
              <a:buChar char="Ø"/>
            </a:pPr>
            <a:r>
              <a:rPr lang="en-US" sz="2000" dirty="0" smtClean="0">
                <a:latin typeface="+mn-lt"/>
              </a:rPr>
              <a:t>Android </a:t>
            </a:r>
            <a:r>
              <a:rPr lang="en-US" sz="2000" dirty="0">
                <a:latin typeface="+mn-lt"/>
              </a:rPr>
              <a:t>Studio               </a:t>
            </a:r>
            <a:endParaRPr lang="en-US" sz="2000" dirty="0" smtClean="0">
              <a:latin typeface="+mn-lt"/>
            </a:endParaRPr>
          </a:p>
          <a:p>
            <a:pPr>
              <a:buFont typeface="Wingdings" panose="05000000000000000000" pitchFamily="2" charset="2"/>
              <a:buChar char="Ø"/>
            </a:pPr>
            <a:r>
              <a:rPr lang="en-US" sz="2000" dirty="0" smtClean="0">
                <a:latin typeface="+mn-lt"/>
              </a:rPr>
              <a:t>Firebase                         </a:t>
            </a:r>
          </a:p>
          <a:p>
            <a:pPr>
              <a:buFont typeface="Wingdings" panose="05000000000000000000" pitchFamily="2" charset="2"/>
              <a:buChar char="Ø"/>
            </a:pPr>
            <a:r>
              <a:rPr lang="en-US" sz="2000" dirty="0" smtClean="0">
                <a:latin typeface="+mn-lt"/>
              </a:rPr>
              <a:t>Arduino IDE</a:t>
            </a:r>
          </a:p>
          <a:p>
            <a:pPr>
              <a:buFont typeface="Wingdings" panose="05000000000000000000" pitchFamily="2" charset="2"/>
              <a:buChar char="Ø"/>
            </a:pPr>
            <a:r>
              <a:rPr lang="en-US" sz="2000" dirty="0" err="1" smtClean="0">
                <a:latin typeface="+mn-lt"/>
              </a:rPr>
              <a:t>Solidworks</a:t>
            </a:r>
            <a:endParaRPr lang="en-US" sz="2000" dirty="0" smtClean="0">
              <a:latin typeface="+mn-lt"/>
            </a:endParaRPr>
          </a:p>
        </p:txBody>
      </p:sp>
      <p:sp>
        <p:nvSpPr>
          <p:cNvPr id="4" name="Slide Number Placeholder 3">
            <a:extLst>
              <a:ext uri="{FF2B5EF4-FFF2-40B4-BE49-F238E27FC236}">
                <a16:creationId xmlns:a16="http://schemas.microsoft.com/office/drawing/2014/main" xmlns="" id="{C2216A34-1F65-4D10-ACAD-7694254C0AF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18</a:t>
            </a:fld>
            <a:endParaRPr lang="en"/>
          </a:p>
        </p:txBody>
      </p:sp>
      <p:sp>
        <p:nvSpPr>
          <p:cNvPr id="5" name="Text Placeholder 2">
            <a:extLst>
              <a:ext uri="{FF2B5EF4-FFF2-40B4-BE49-F238E27FC236}">
                <a16:creationId xmlns:a16="http://schemas.microsoft.com/office/drawing/2014/main" xmlns="" id="{B19B3CA1-080E-4341-BFC1-50FE05C05F27}"/>
              </a:ext>
            </a:extLst>
          </p:cNvPr>
          <p:cNvSpPr txBox="1">
            <a:spLocks/>
          </p:cNvSpPr>
          <p:nvPr/>
        </p:nvSpPr>
        <p:spPr>
          <a:xfrm>
            <a:off x="3907631" y="1310850"/>
            <a:ext cx="3390899" cy="3204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00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00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00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00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00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00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00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00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76200" indent="0">
              <a:buFont typeface="Barlow Light"/>
              <a:buNone/>
            </a:pPr>
            <a:r>
              <a:rPr lang="en-US" b="1" dirty="0" smtClean="0">
                <a:effectLst>
                  <a:outerShdw blurRad="38100" dist="38100" dir="2700000" algn="tl">
                    <a:srgbClr val="000000">
                      <a:alpha val="43137"/>
                    </a:srgbClr>
                  </a:outerShdw>
                </a:effectLst>
                <a:latin typeface="+mj-lt"/>
              </a:rPr>
              <a:t>Hardware Tools</a:t>
            </a:r>
          </a:p>
          <a:p>
            <a:pPr>
              <a:buFont typeface="Wingdings" panose="05000000000000000000" pitchFamily="2" charset="2"/>
              <a:buChar char="Ø"/>
            </a:pPr>
            <a:r>
              <a:rPr lang="en-US" sz="2000" dirty="0" smtClean="0">
                <a:latin typeface="+mn-lt"/>
              </a:rPr>
              <a:t>Arduino Nano</a:t>
            </a:r>
          </a:p>
          <a:p>
            <a:pPr>
              <a:buFont typeface="Wingdings" panose="05000000000000000000" pitchFamily="2" charset="2"/>
              <a:buChar char="Ø"/>
            </a:pPr>
            <a:r>
              <a:rPr lang="en-US" sz="2000" dirty="0" smtClean="0">
                <a:latin typeface="+mn-lt"/>
              </a:rPr>
              <a:t>Servo motor</a:t>
            </a:r>
          </a:p>
          <a:p>
            <a:pPr>
              <a:buFont typeface="Wingdings" panose="05000000000000000000" pitchFamily="2" charset="2"/>
              <a:buChar char="Ø"/>
            </a:pPr>
            <a:r>
              <a:rPr lang="en-US" sz="2000" dirty="0" smtClean="0">
                <a:latin typeface="+mn-lt"/>
              </a:rPr>
              <a:t>LCD 16*2</a:t>
            </a:r>
          </a:p>
          <a:p>
            <a:pPr>
              <a:buFont typeface="Wingdings" panose="05000000000000000000" pitchFamily="2" charset="2"/>
              <a:buChar char="Ø"/>
            </a:pPr>
            <a:r>
              <a:rPr lang="en-US" sz="2000" dirty="0" smtClean="0">
                <a:latin typeface="+mn-lt"/>
              </a:rPr>
              <a:t>Buzzer</a:t>
            </a:r>
          </a:p>
          <a:p>
            <a:pPr>
              <a:buFont typeface="Wingdings" panose="05000000000000000000" pitchFamily="2" charset="2"/>
              <a:buChar char="Ø"/>
            </a:pPr>
            <a:r>
              <a:rPr lang="en-US" sz="2000" dirty="0" smtClean="0">
                <a:latin typeface="+mn-lt"/>
              </a:rPr>
              <a:t>Bluetooth Module</a:t>
            </a:r>
          </a:p>
          <a:p>
            <a:pPr>
              <a:buFont typeface="Wingdings" panose="05000000000000000000" pitchFamily="2" charset="2"/>
              <a:buChar char="Ø"/>
            </a:pPr>
            <a:r>
              <a:rPr lang="en-US" sz="2000" dirty="0" smtClean="0">
                <a:latin typeface="+mn-lt"/>
              </a:rPr>
              <a:t>Max471”</a:t>
            </a:r>
            <a:r>
              <a:rPr lang="en-US" sz="1600" dirty="0" smtClean="0">
                <a:latin typeface="+mn-lt"/>
              </a:rPr>
              <a:t>Current &amp; Voltage sensor</a:t>
            </a:r>
            <a:r>
              <a:rPr lang="en-US" sz="2000" dirty="0" smtClean="0">
                <a:latin typeface="+mn-lt"/>
              </a:rPr>
              <a:t>”</a:t>
            </a:r>
          </a:p>
          <a:p>
            <a:pPr>
              <a:buFont typeface="Wingdings" panose="05000000000000000000" pitchFamily="2" charset="2"/>
              <a:buChar char="Ø"/>
            </a:pPr>
            <a:r>
              <a:rPr lang="en-US" sz="2000" dirty="0" smtClean="0">
                <a:latin typeface="+mn-lt"/>
              </a:rPr>
              <a:t>Battery &amp; Im2596</a:t>
            </a:r>
          </a:p>
        </p:txBody>
      </p:sp>
      <p:grpSp>
        <p:nvGrpSpPr>
          <p:cNvPr id="6" name="Google Shape;1039;p41"/>
          <p:cNvGrpSpPr/>
          <p:nvPr/>
        </p:nvGrpSpPr>
        <p:grpSpPr>
          <a:xfrm>
            <a:off x="8369426" y="239531"/>
            <a:ext cx="581534" cy="560569"/>
            <a:chOff x="1649412" y="927100"/>
            <a:chExt cx="5011737" cy="5016500"/>
          </a:xfrm>
        </p:grpSpPr>
        <p:sp>
          <p:nvSpPr>
            <p:cNvPr id="7" name="Google Shape;1040;p41"/>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 name="Google Shape;1041;p41"/>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 name="Google Shape;1042;p41"/>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4087795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B67DB68-F954-4790-A269-EB233E3AD1F2}"/>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Demo</a:t>
            </a:r>
          </a:p>
        </p:txBody>
      </p:sp>
      <p:sp>
        <p:nvSpPr>
          <p:cNvPr id="4" name="Slide Number Placeholder 3">
            <a:extLst>
              <a:ext uri="{FF2B5EF4-FFF2-40B4-BE49-F238E27FC236}">
                <a16:creationId xmlns:a16="http://schemas.microsoft.com/office/drawing/2014/main" xmlns="" id="{32828F2C-960A-4AD8-985D-8D7FF831350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19</a:t>
            </a:fld>
            <a:endParaRPr lang="en"/>
          </a:p>
        </p:txBody>
      </p:sp>
      <p:grpSp>
        <p:nvGrpSpPr>
          <p:cNvPr id="5" name="Google Shape;1039;p41"/>
          <p:cNvGrpSpPr/>
          <p:nvPr/>
        </p:nvGrpSpPr>
        <p:grpSpPr>
          <a:xfrm>
            <a:off x="8369426" y="239531"/>
            <a:ext cx="581534" cy="560569"/>
            <a:chOff x="1649412" y="927100"/>
            <a:chExt cx="5011737" cy="5016500"/>
          </a:xfrm>
        </p:grpSpPr>
        <p:sp>
          <p:nvSpPr>
            <p:cNvPr id="6" name="Google Shape;1040;p41"/>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 name="Google Shape;1041;p41"/>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 name="Google Shape;1042;p41"/>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pic>
        <p:nvPicPr>
          <p:cNvPr id="9" name="Demo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0160" y="1481328"/>
            <a:ext cx="8930687" cy="2871216"/>
          </a:xfrm>
          <a:prstGeom prst="rect">
            <a:avLst/>
          </a:prstGeom>
        </p:spPr>
      </p:pic>
    </p:spTree>
    <p:extLst>
      <p:ext uri="{BB962C8B-B14F-4D97-AF65-F5344CB8AC3E}">
        <p14:creationId xmlns:p14="http://schemas.microsoft.com/office/powerpoint/2010/main" val="40990534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4"/>
          <p:cNvSpPr txBox="1">
            <a:spLocks noGrp="1"/>
          </p:cNvSpPr>
          <p:nvPr>
            <p:ph type="title"/>
          </p:nvPr>
        </p:nvSpPr>
        <p:spPr>
          <a:xfrm>
            <a:off x="614975" y="391350"/>
            <a:ext cx="6757800" cy="919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dirty="0">
                <a:effectLst>
                  <a:outerShdw blurRad="38100" dist="38100" dir="2700000" algn="tl">
                    <a:srgbClr val="000000">
                      <a:alpha val="43137"/>
                    </a:srgbClr>
                  </a:outerShdw>
                </a:effectLst>
              </a:rPr>
              <a:t>Staff &amp; Collabrators</a:t>
            </a:r>
            <a:endParaRPr b="1" dirty="0">
              <a:effectLst>
                <a:outerShdw blurRad="38100" dist="38100" dir="2700000" algn="tl">
                  <a:srgbClr val="000000">
                    <a:alpha val="43137"/>
                  </a:srgbClr>
                </a:outerShdw>
              </a:effectLst>
            </a:endParaRPr>
          </a:p>
        </p:txBody>
      </p:sp>
      <p:sp>
        <p:nvSpPr>
          <p:cNvPr id="164" name="Google Shape;164;p14"/>
          <p:cNvSpPr txBox="1">
            <a:spLocks noGrp="1"/>
          </p:cNvSpPr>
          <p:nvPr>
            <p:ph type="body" idx="2"/>
          </p:nvPr>
        </p:nvSpPr>
        <p:spPr>
          <a:xfrm>
            <a:off x="4187378" y="1705175"/>
            <a:ext cx="3185400" cy="2715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2000" b="1" dirty="0">
                <a:effectLst>
                  <a:outerShdw blurRad="38100" dist="38100" dir="2700000" algn="tl">
                    <a:srgbClr val="000000">
                      <a:alpha val="43137"/>
                    </a:srgbClr>
                  </a:outerShdw>
                </a:effectLst>
              </a:rPr>
              <a:t>Team Members:</a:t>
            </a:r>
            <a:endParaRPr sz="2000" b="1" dirty="0">
              <a:effectLst>
                <a:outerShdw blurRad="38100" dist="38100" dir="2700000" algn="tl">
                  <a:srgbClr val="000000">
                    <a:alpha val="43137"/>
                  </a:srgbClr>
                </a:outerShdw>
              </a:effectLst>
            </a:endParaRPr>
          </a:p>
          <a:p>
            <a:pPr marL="285750" lvl="0" indent="-285750" algn="l" rtl="0">
              <a:spcBef>
                <a:spcPts val="600"/>
              </a:spcBef>
              <a:spcAft>
                <a:spcPts val="0"/>
              </a:spcAft>
              <a:buClr>
                <a:schemeClr val="dk1"/>
              </a:buClr>
              <a:buSzPts val="1100"/>
              <a:buFont typeface="Wingdings" panose="05000000000000000000" pitchFamily="2" charset="2"/>
              <a:buChar char="Ø"/>
            </a:pPr>
            <a:r>
              <a:rPr lang="en-US" sz="1600" dirty="0" err="1">
                <a:latin typeface="+mn-lt"/>
              </a:rPr>
              <a:t>Rwan</a:t>
            </a:r>
            <a:r>
              <a:rPr lang="en-US" sz="1600" dirty="0">
                <a:latin typeface="+mn-lt"/>
              </a:rPr>
              <a:t> Wael Ali</a:t>
            </a:r>
          </a:p>
          <a:p>
            <a:pPr marL="285750" lvl="0" indent="-285750" algn="l" rtl="0">
              <a:spcBef>
                <a:spcPts val="600"/>
              </a:spcBef>
              <a:spcAft>
                <a:spcPts val="0"/>
              </a:spcAft>
              <a:buClr>
                <a:schemeClr val="dk1"/>
              </a:buClr>
              <a:buSzPts val="1100"/>
              <a:buFont typeface="Wingdings" panose="05000000000000000000" pitchFamily="2" charset="2"/>
              <a:buChar char="Ø"/>
            </a:pPr>
            <a:r>
              <a:rPr lang="en-US" sz="1600" dirty="0">
                <a:latin typeface="+mn-lt"/>
              </a:rPr>
              <a:t>Sandra Yasser </a:t>
            </a:r>
            <a:r>
              <a:rPr lang="en-US" sz="1600" dirty="0" err="1">
                <a:latin typeface="+mn-lt"/>
              </a:rPr>
              <a:t>Boshra</a:t>
            </a:r>
            <a:endParaRPr lang="en-US" sz="1600" dirty="0">
              <a:latin typeface="+mn-lt"/>
            </a:endParaRPr>
          </a:p>
          <a:p>
            <a:pPr marL="285750" lvl="0" indent="-285750" algn="l" rtl="0">
              <a:spcBef>
                <a:spcPts val="600"/>
              </a:spcBef>
              <a:spcAft>
                <a:spcPts val="0"/>
              </a:spcAft>
              <a:buClr>
                <a:schemeClr val="dk1"/>
              </a:buClr>
              <a:buSzPts val="1100"/>
              <a:buFont typeface="Wingdings" panose="05000000000000000000" pitchFamily="2" charset="2"/>
              <a:buChar char="Ø"/>
            </a:pPr>
            <a:r>
              <a:rPr lang="en-US" sz="1600" dirty="0" err="1">
                <a:latin typeface="+mn-lt"/>
              </a:rPr>
              <a:t>Abeer</a:t>
            </a:r>
            <a:r>
              <a:rPr lang="en-US" sz="1600" dirty="0">
                <a:latin typeface="+mn-lt"/>
              </a:rPr>
              <a:t> Fathy Mousa</a:t>
            </a:r>
          </a:p>
          <a:p>
            <a:pPr marL="285750" lvl="0" indent="-285750" algn="l" rtl="0">
              <a:spcBef>
                <a:spcPts val="600"/>
              </a:spcBef>
              <a:spcAft>
                <a:spcPts val="0"/>
              </a:spcAft>
              <a:buClr>
                <a:schemeClr val="dk1"/>
              </a:buClr>
              <a:buSzPts val="1100"/>
              <a:buFont typeface="Wingdings" panose="05000000000000000000" pitchFamily="2" charset="2"/>
              <a:buChar char="Ø"/>
            </a:pPr>
            <a:r>
              <a:rPr lang="en-US" sz="1600" dirty="0">
                <a:latin typeface="+mn-lt"/>
              </a:rPr>
              <a:t>Omar Taha Muhammed</a:t>
            </a:r>
          </a:p>
          <a:p>
            <a:pPr marL="285750" lvl="0" indent="-285750" algn="l" rtl="0">
              <a:spcBef>
                <a:spcPts val="600"/>
              </a:spcBef>
              <a:spcAft>
                <a:spcPts val="0"/>
              </a:spcAft>
              <a:buClr>
                <a:schemeClr val="dk1"/>
              </a:buClr>
              <a:buSzPts val="1100"/>
              <a:buFont typeface="Wingdings" panose="05000000000000000000" pitchFamily="2" charset="2"/>
              <a:buChar char="Ø"/>
            </a:pPr>
            <a:r>
              <a:rPr lang="en-US" sz="1600" dirty="0">
                <a:latin typeface="+mn-lt"/>
              </a:rPr>
              <a:t>Abdelrahman </a:t>
            </a:r>
            <a:r>
              <a:rPr lang="en-US" sz="1600" dirty="0" err="1">
                <a:latin typeface="+mn-lt"/>
              </a:rPr>
              <a:t>Baher</a:t>
            </a:r>
            <a:r>
              <a:rPr lang="en-US" sz="1600" dirty="0">
                <a:latin typeface="+mn-lt"/>
              </a:rPr>
              <a:t> </a:t>
            </a:r>
            <a:endParaRPr sz="1600" dirty="0">
              <a:latin typeface="+mn-lt"/>
            </a:endParaRPr>
          </a:p>
        </p:txBody>
      </p:sp>
      <p:sp>
        <p:nvSpPr>
          <p:cNvPr id="165" name="Google Shape;165;p14"/>
          <p:cNvSpPr txBox="1">
            <a:spLocks noGrp="1"/>
          </p:cNvSpPr>
          <p:nvPr>
            <p:ph type="body" idx="1"/>
          </p:nvPr>
        </p:nvSpPr>
        <p:spPr>
          <a:xfrm>
            <a:off x="614975" y="1705175"/>
            <a:ext cx="3185400" cy="2715600"/>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en-US" sz="2000" b="1" dirty="0">
                <a:effectLst>
                  <a:outerShdw blurRad="38100" dist="38100" dir="2700000" algn="tl">
                    <a:srgbClr val="000000">
                      <a:alpha val="43137"/>
                    </a:srgbClr>
                  </a:outerShdw>
                </a:effectLst>
              </a:rPr>
              <a:t>Supervisors:</a:t>
            </a:r>
          </a:p>
          <a:p>
            <a:pPr marL="285750" lvl="0" indent="-285750" algn="l" rtl="0">
              <a:spcBef>
                <a:spcPts val="600"/>
              </a:spcBef>
              <a:spcAft>
                <a:spcPts val="0"/>
              </a:spcAft>
              <a:buClr>
                <a:schemeClr val="dk1"/>
              </a:buClr>
              <a:buSzPts val="1100"/>
              <a:buFont typeface="Wingdings" panose="05000000000000000000" pitchFamily="2" charset="2"/>
              <a:buChar char="Ø"/>
            </a:pPr>
            <a:r>
              <a:rPr lang="en-US" sz="1600" dirty="0">
                <a:latin typeface="+mn-lt"/>
              </a:rPr>
              <a:t>PROF DR. </a:t>
            </a:r>
            <a:r>
              <a:rPr lang="en-US" sz="1600" dirty="0" err="1">
                <a:latin typeface="+mn-lt"/>
              </a:rPr>
              <a:t>Eman</a:t>
            </a:r>
            <a:r>
              <a:rPr lang="en-US" sz="1600" dirty="0">
                <a:latin typeface="+mn-lt"/>
              </a:rPr>
              <a:t> </a:t>
            </a:r>
            <a:r>
              <a:rPr lang="en-US" sz="1600" dirty="0" err="1">
                <a:latin typeface="+mn-lt"/>
              </a:rPr>
              <a:t>Shabaan</a:t>
            </a:r>
            <a:endParaRPr lang="en-US" sz="1600" dirty="0">
              <a:latin typeface="+mn-lt"/>
            </a:endParaRPr>
          </a:p>
          <a:p>
            <a:pPr marL="285750" lvl="0" indent="-285750" algn="l" rtl="0">
              <a:spcBef>
                <a:spcPts val="600"/>
              </a:spcBef>
              <a:spcAft>
                <a:spcPts val="0"/>
              </a:spcAft>
              <a:buClr>
                <a:schemeClr val="dk1"/>
              </a:buClr>
              <a:buSzPts val="1100"/>
              <a:buFont typeface="Wingdings" panose="05000000000000000000" pitchFamily="2" charset="2"/>
              <a:buChar char="Ø"/>
            </a:pPr>
            <a:r>
              <a:rPr lang="en-US" sz="1600" dirty="0">
                <a:latin typeface="+mn-lt"/>
              </a:rPr>
              <a:t>DR. Muhammed </a:t>
            </a:r>
            <a:r>
              <a:rPr lang="en-US" sz="1600" dirty="0" err="1">
                <a:latin typeface="+mn-lt"/>
              </a:rPr>
              <a:t>Marey</a:t>
            </a:r>
            <a:endParaRPr lang="en-US" sz="1600" dirty="0">
              <a:latin typeface="+mn-lt"/>
            </a:endParaRPr>
          </a:p>
          <a:p>
            <a:pPr marL="285750" lvl="0" indent="-285750" algn="l" rtl="0">
              <a:spcBef>
                <a:spcPts val="600"/>
              </a:spcBef>
              <a:spcAft>
                <a:spcPts val="0"/>
              </a:spcAft>
              <a:buClr>
                <a:schemeClr val="dk1"/>
              </a:buClr>
              <a:buSzPts val="1100"/>
              <a:buFont typeface="Wingdings" panose="05000000000000000000" pitchFamily="2" charset="2"/>
              <a:buChar char="Ø"/>
            </a:pPr>
            <a:r>
              <a:rPr lang="en-US" sz="1600" dirty="0">
                <a:latin typeface="+mn-lt"/>
              </a:rPr>
              <a:t>TA. </a:t>
            </a:r>
            <a:r>
              <a:rPr lang="en-US" sz="1600" dirty="0" err="1">
                <a:latin typeface="+mn-lt"/>
              </a:rPr>
              <a:t>Youmna</a:t>
            </a:r>
            <a:r>
              <a:rPr lang="en-US" sz="1600" dirty="0">
                <a:latin typeface="+mn-lt"/>
              </a:rPr>
              <a:t> Mohsen</a:t>
            </a:r>
          </a:p>
        </p:txBody>
      </p:sp>
      <p:sp>
        <p:nvSpPr>
          <p:cNvPr id="166" name="Google Shape;166;p14"/>
          <p:cNvSpPr txBox="1">
            <a:spLocks noGrp="1"/>
          </p:cNvSpPr>
          <p:nvPr>
            <p:ph type="body" idx="2"/>
          </p:nvPr>
        </p:nvSpPr>
        <p:spPr>
          <a:xfrm flipH="1">
            <a:off x="9144000" y="4470399"/>
            <a:ext cx="45719" cy="165101"/>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endParaRPr sz="1200" dirty="0">
              <a:solidFill>
                <a:schemeClr val="accent2"/>
              </a:solidFill>
            </a:endParaRPr>
          </a:p>
          <a:p>
            <a:pPr marL="0" lvl="0" indent="0" algn="l" rtl="0">
              <a:spcBef>
                <a:spcPts val="0"/>
              </a:spcBef>
              <a:spcAft>
                <a:spcPts val="0"/>
              </a:spcAft>
              <a:buNone/>
            </a:pPr>
            <a:endParaRPr sz="1200" dirty="0">
              <a:solidFill>
                <a:schemeClr val="accent2"/>
              </a:solidFill>
            </a:endParaRPr>
          </a:p>
        </p:txBody>
      </p:sp>
      <p:sp>
        <p:nvSpPr>
          <p:cNvPr id="167" name="Google Shape;167;p14"/>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grpSp>
        <p:nvGrpSpPr>
          <p:cNvPr id="168" name="Google Shape;168;p14"/>
          <p:cNvGrpSpPr/>
          <p:nvPr/>
        </p:nvGrpSpPr>
        <p:grpSpPr>
          <a:xfrm>
            <a:off x="8391681" y="361331"/>
            <a:ext cx="450753" cy="450708"/>
            <a:chOff x="3277794" y="2969995"/>
            <a:chExt cx="457200" cy="457200"/>
          </a:xfrm>
        </p:grpSpPr>
        <p:sp>
          <p:nvSpPr>
            <p:cNvPr id="169" name="Google Shape;169;p14"/>
            <p:cNvSpPr/>
            <p:nvPr/>
          </p:nvSpPr>
          <p:spPr>
            <a:xfrm>
              <a:off x="3277794" y="2969995"/>
              <a:ext cx="457200" cy="171450"/>
            </a:xfrm>
            <a:custGeom>
              <a:avLst/>
              <a:gdLst/>
              <a:ahLst/>
              <a:cxnLst/>
              <a:rect l="l" t="t" r="r" b="b"/>
              <a:pathLst>
                <a:path w="457200" h="171450" extrusionOk="0">
                  <a:moveTo>
                    <a:pt x="19050" y="104775"/>
                  </a:moveTo>
                  <a:lnTo>
                    <a:pt x="40005" y="104775"/>
                  </a:lnTo>
                  <a:cubicBezTo>
                    <a:pt x="48578" y="142875"/>
                    <a:pt x="82868" y="171450"/>
                    <a:pt x="123825" y="171450"/>
                  </a:cubicBezTo>
                  <a:cubicBezTo>
                    <a:pt x="164783" y="171450"/>
                    <a:pt x="199073" y="142875"/>
                    <a:pt x="207645" y="104775"/>
                  </a:cubicBezTo>
                  <a:lnTo>
                    <a:pt x="250508" y="104775"/>
                  </a:lnTo>
                  <a:cubicBezTo>
                    <a:pt x="259080" y="142875"/>
                    <a:pt x="293370" y="171450"/>
                    <a:pt x="334328" y="171450"/>
                  </a:cubicBezTo>
                  <a:cubicBezTo>
                    <a:pt x="375285" y="171450"/>
                    <a:pt x="409575" y="142875"/>
                    <a:pt x="418148" y="104775"/>
                  </a:cubicBezTo>
                  <a:lnTo>
                    <a:pt x="438150" y="104775"/>
                  </a:lnTo>
                  <a:cubicBezTo>
                    <a:pt x="448628" y="104775"/>
                    <a:pt x="457200" y="96203"/>
                    <a:pt x="457200" y="85725"/>
                  </a:cubicBezTo>
                  <a:cubicBezTo>
                    <a:pt x="457200" y="75248"/>
                    <a:pt x="448628" y="66675"/>
                    <a:pt x="438150" y="66675"/>
                  </a:cubicBezTo>
                  <a:lnTo>
                    <a:pt x="417195" y="66675"/>
                  </a:lnTo>
                  <a:cubicBezTo>
                    <a:pt x="408623" y="28575"/>
                    <a:pt x="374333" y="0"/>
                    <a:pt x="333375" y="0"/>
                  </a:cubicBezTo>
                  <a:cubicBezTo>
                    <a:pt x="292418" y="0"/>
                    <a:pt x="258128" y="28575"/>
                    <a:pt x="249555" y="66675"/>
                  </a:cubicBezTo>
                  <a:lnTo>
                    <a:pt x="206693" y="66675"/>
                  </a:lnTo>
                  <a:cubicBezTo>
                    <a:pt x="198120" y="28575"/>
                    <a:pt x="163830" y="0"/>
                    <a:pt x="122873" y="0"/>
                  </a:cubicBezTo>
                  <a:cubicBezTo>
                    <a:pt x="81915" y="0"/>
                    <a:pt x="48578" y="28575"/>
                    <a:pt x="40005" y="66675"/>
                  </a:cubicBezTo>
                  <a:lnTo>
                    <a:pt x="19050" y="66675"/>
                  </a:lnTo>
                  <a:cubicBezTo>
                    <a:pt x="8573" y="66675"/>
                    <a:pt x="0" y="75248"/>
                    <a:pt x="0" y="85725"/>
                  </a:cubicBezTo>
                  <a:cubicBezTo>
                    <a:pt x="0" y="96203"/>
                    <a:pt x="8573" y="104775"/>
                    <a:pt x="19050" y="104775"/>
                  </a:cubicBezTo>
                  <a:close/>
                  <a:moveTo>
                    <a:pt x="289560" y="66675"/>
                  </a:moveTo>
                  <a:cubicBezTo>
                    <a:pt x="297180" y="49530"/>
                    <a:pt x="314325" y="38100"/>
                    <a:pt x="333375" y="38100"/>
                  </a:cubicBezTo>
                  <a:cubicBezTo>
                    <a:pt x="352425" y="38100"/>
                    <a:pt x="369570" y="49530"/>
                    <a:pt x="377190" y="66675"/>
                  </a:cubicBezTo>
                  <a:cubicBezTo>
                    <a:pt x="379095" y="72390"/>
                    <a:pt x="381000" y="79058"/>
                    <a:pt x="381000" y="85725"/>
                  </a:cubicBezTo>
                  <a:cubicBezTo>
                    <a:pt x="381000" y="92393"/>
                    <a:pt x="379095" y="99060"/>
                    <a:pt x="377190" y="104775"/>
                  </a:cubicBezTo>
                  <a:cubicBezTo>
                    <a:pt x="369570" y="121920"/>
                    <a:pt x="353378" y="133350"/>
                    <a:pt x="333375" y="133350"/>
                  </a:cubicBezTo>
                  <a:cubicBezTo>
                    <a:pt x="313373" y="133350"/>
                    <a:pt x="297180" y="121920"/>
                    <a:pt x="289560" y="104775"/>
                  </a:cubicBezTo>
                  <a:cubicBezTo>
                    <a:pt x="287655" y="99060"/>
                    <a:pt x="285750" y="92393"/>
                    <a:pt x="285750" y="85725"/>
                  </a:cubicBezTo>
                  <a:cubicBezTo>
                    <a:pt x="285750" y="79058"/>
                    <a:pt x="287655" y="72390"/>
                    <a:pt x="289560" y="66675"/>
                  </a:cubicBezTo>
                  <a:close/>
                  <a:moveTo>
                    <a:pt x="80010" y="66675"/>
                  </a:moveTo>
                  <a:cubicBezTo>
                    <a:pt x="87630" y="49530"/>
                    <a:pt x="104775" y="38100"/>
                    <a:pt x="123825" y="38100"/>
                  </a:cubicBezTo>
                  <a:cubicBezTo>
                    <a:pt x="142875" y="38100"/>
                    <a:pt x="160020" y="49530"/>
                    <a:pt x="167640" y="66675"/>
                  </a:cubicBezTo>
                  <a:cubicBezTo>
                    <a:pt x="169545" y="72390"/>
                    <a:pt x="171450" y="79058"/>
                    <a:pt x="171450" y="85725"/>
                  </a:cubicBezTo>
                  <a:cubicBezTo>
                    <a:pt x="171450" y="92393"/>
                    <a:pt x="169545" y="99060"/>
                    <a:pt x="167640" y="104775"/>
                  </a:cubicBezTo>
                  <a:cubicBezTo>
                    <a:pt x="160020" y="121920"/>
                    <a:pt x="143828" y="133350"/>
                    <a:pt x="123825" y="133350"/>
                  </a:cubicBezTo>
                  <a:cubicBezTo>
                    <a:pt x="103823" y="133350"/>
                    <a:pt x="87630" y="121920"/>
                    <a:pt x="80010" y="104775"/>
                  </a:cubicBezTo>
                  <a:cubicBezTo>
                    <a:pt x="78105" y="99060"/>
                    <a:pt x="76200" y="92393"/>
                    <a:pt x="76200" y="85725"/>
                  </a:cubicBezTo>
                  <a:cubicBezTo>
                    <a:pt x="76200" y="79058"/>
                    <a:pt x="78105" y="72390"/>
                    <a:pt x="80010" y="66675"/>
                  </a:cubicBezTo>
                  <a:close/>
                </a:path>
              </a:pathLst>
            </a:custGeom>
            <a:solidFill>
              <a:schemeClr val="lt1"/>
            </a:solidFill>
            <a:ln>
              <a:noFill/>
            </a:ln>
            <a:effectLst>
              <a:outerShdw dist="19050" dir="5400000" algn="bl" rotWithShape="0">
                <a:schemeClr val="dk1">
                  <a:alpha val="1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14"/>
            <p:cNvSpPr/>
            <p:nvPr/>
          </p:nvSpPr>
          <p:spPr>
            <a:xfrm>
              <a:off x="3430194" y="3189070"/>
              <a:ext cx="304800" cy="238125"/>
            </a:xfrm>
            <a:custGeom>
              <a:avLst/>
              <a:gdLst/>
              <a:ahLst/>
              <a:cxnLst/>
              <a:rect l="l" t="t" r="r" b="b"/>
              <a:pathLst>
                <a:path w="304800" h="238125" extrusionOk="0">
                  <a:moveTo>
                    <a:pt x="295275" y="0"/>
                  </a:moveTo>
                  <a:lnTo>
                    <a:pt x="9525" y="0"/>
                  </a:lnTo>
                  <a:cubicBezTo>
                    <a:pt x="4763" y="0"/>
                    <a:pt x="0" y="4763"/>
                    <a:pt x="0" y="9525"/>
                  </a:cubicBezTo>
                  <a:lnTo>
                    <a:pt x="0" y="47625"/>
                  </a:lnTo>
                  <a:lnTo>
                    <a:pt x="142875" y="47625"/>
                  </a:lnTo>
                  <a:cubicBezTo>
                    <a:pt x="159068" y="47625"/>
                    <a:pt x="171450" y="60007"/>
                    <a:pt x="171450" y="76200"/>
                  </a:cubicBezTo>
                  <a:lnTo>
                    <a:pt x="171450" y="238125"/>
                  </a:lnTo>
                  <a:lnTo>
                    <a:pt x="304800" y="238125"/>
                  </a:lnTo>
                  <a:lnTo>
                    <a:pt x="304800" y="9525"/>
                  </a:lnTo>
                  <a:cubicBezTo>
                    <a:pt x="304800" y="4763"/>
                    <a:pt x="300038" y="0"/>
                    <a:pt x="295275" y="0"/>
                  </a:cubicBezTo>
                  <a:close/>
                </a:path>
              </a:pathLst>
            </a:custGeom>
            <a:solidFill>
              <a:schemeClr val="lt1"/>
            </a:solidFill>
            <a:ln>
              <a:noFill/>
            </a:ln>
            <a:effectLst>
              <a:outerShdw dist="19050" dir="5400000" algn="bl" rotWithShape="0">
                <a:schemeClr val="dk1">
                  <a:alpha val="1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4"/>
            <p:cNvSpPr/>
            <p:nvPr/>
          </p:nvSpPr>
          <p:spPr>
            <a:xfrm>
              <a:off x="3277794" y="3255745"/>
              <a:ext cx="304800" cy="171450"/>
            </a:xfrm>
            <a:custGeom>
              <a:avLst/>
              <a:gdLst/>
              <a:ahLst/>
              <a:cxnLst/>
              <a:rect l="l" t="t" r="r" b="b"/>
              <a:pathLst>
                <a:path w="304800" h="171450" extrusionOk="0">
                  <a:moveTo>
                    <a:pt x="285750" y="0"/>
                  </a:moveTo>
                  <a:lnTo>
                    <a:pt x="19050" y="0"/>
                  </a:lnTo>
                  <a:cubicBezTo>
                    <a:pt x="8573" y="0"/>
                    <a:pt x="0" y="8572"/>
                    <a:pt x="0" y="19050"/>
                  </a:cubicBezTo>
                  <a:lnTo>
                    <a:pt x="0" y="170498"/>
                  </a:lnTo>
                  <a:cubicBezTo>
                    <a:pt x="0" y="170498"/>
                    <a:pt x="0" y="170498"/>
                    <a:pt x="953" y="171450"/>
                  </a:cubicBezTo>
                  <a:lnTo>
                    <a:pt x="304800" y="171450"/>
                  </a:lnTo>
                  <a:lnTo>
                    <a:pt x="304800" y="171450"/>
                  </a:lnTo>
                  <a:lnTo>
                    <a:pt x="304800" y="19050"/>
                  </a:lnTo>
                  <a:cubicBezTo>
                    <a:pt x="304800" y="8572"/>
                    <a:pt x="296228" y="0"/>
                    <a:pt x="285750" y="0"/>
                  </a:cubicBezTo>
                  <a:close/>
                  <a:moveTo>
                    <a:pt x="242888" y="142875"/>
                  </a:moveTo>
                  <a:lnTo>
                    <a:pt x="61913" y="142875"/>
                  </a:lnTo>
                  <a:cubicBezTo>
                    <a:pt x="54293" y="142875"/>
                    <a:pt x="47625" y="136208"/>
                    <a:pt x="47625" y="128588"/>
                  </a:cubicBezTo>
                  <a:cubicBezTo>
                    <a:pt x="47625" y="120968"/>
                    <a:pt x="54293" y="114300"/>
                    <a:pt x="61913" y="114300"/>
                  </a:cubicBezTo>
                  <a:lnTo>
                    <a:pt x="242888" y="114300"/>
                  </a:lnTo>
                  <a:cubicBezTo>
                    <a:pt x="250508" y="114300"/>
                    <a:pt x="257175" y="120968"/>
                    <a:pt x="257175" y="128588"/>
                  </a:cubicBezTo>
                  <a:cubicBezTo>
                    <a:pt x="257175" y="136208"/>
                    <a:pt x="250508" y="142875"/>
                    <a:pt x="242888" y="142875"/>
                  </a:cubicBezTo>
                  <a:close/>
                  <a:moveTo>
                    <a:pt x="242888" y="85725"/>
                  </a:moveTo>
                  <a:lnTo>
                    <a:pt x="61913" y="85725"/>
                  </a:lnTo>
                  <a:cubicBezTo>
                    <a:pt x="54293" y="85725"/>
                    <a:pt x="47625" y="79057"/>
                    <a:pt x="47625" y="71438"/>
                  </a:cubicBezTo>
                  <a:cubicBezTo>
                    <a:pt x="47625" y="63818"/>
                    <a:pt x="54293" y="57150"/>
                    <a:pt x="61913" y="57150"/>
                  </a:cubicBezTo>
                  <a:lnTo>
                    <a:pt x="242888" y="57150"/>
                  </a:lnTo>
                  <a:cubicBezTo>
                    <a:pt x="250508" y="57150"/>
                    <a:pt x="257175" y="63818"/>
                    <a:pt x="257175" y="71438"/>
                  </a:cubicBezTo>
                  <a:cubicBezTo>
                    <a:pt x="257175" y="79057"/>
                    <a:pt x="250508" y="85725"/>
                    <a:pt x="242888" y="85725"/>
                  </a:cubicBezTo>
                  <a:close/>
                </a:path>
              </a:pathLst>
            </a:custGeom>
            <a:solidFill>
              <a:schemeClr val="lt1"/>
            </a:solidFill>
            <a:ln>
              <a:noFill/>
            </a:ln>
            <a:effectLst>
              <a:outerShdw dist="19050" dir="5400000" algn="bl" rotWithShape="0">
                <a:schemeClr val="dk1">
                  <a:alpha val="1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1707738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88B37D-5625-4E62-9C77-704C1A6C948C}"/>
              </a:ext>
            </a:extLst>
          </p:cNvPr>
          <p:cNvSpPr>
            <a:spLocks noGrp="1"/>
          </p:cNvSpPr>
          <p:nvPr>
            <p:ph type="title"/>
          </p:nvPr>
        </p:nvSpPr>
        <p:spPr/>
        <p:txBody>
          <a:bodyPr/>
          <a:lstStyle/>
          <a:p>
            <a:r>
              <a:rPr lang="en-US" b="1" dirty="0" smtClean="0">
                <a:effectLst>
                  <a:outerShdw blurRad="38100" dist="38100" dir="2700000" algn="tl">
                    <a:srgbClr val="000000">
                      <a:alpha val="43137"/>
                    </a:srgbClr>
                  </a:outerShdw>
                </a:effectLst>
              </a:rPr>
              <a:t>Conclusion</a:t>
            </a:r>
            <a:endParaRPr lang="en-US" dirty="0"/>
          </a:p>
        </p:txBody>
      </p:sp>
      <p:sp>
        <p:nvSpPr>
          <p:cNvPr id="3" name="Text Placeholder 2">
            <a:extLst>
              <a:ext uri="{FF2B5EF4-FFF2-40B4-BE49-F238E27FC236}">
                <a16:creationId xmlns:a16="http://schemas.microsoft.com/office/drawing/2014/main" xmlns="" id="{AE7AECC9-0E61-4152-A349-7D6419DD6147}"/>
              </a:ext>
            </a:extLst>
          </p:cNvPr>
          <p:cNvSpPr>
            <a:spLocks noGrp="1"/>
          </p:cNvSpPr>
          <p:nvPr>
            <p:ph type="body" idx="1"/>
          </p:nvPr>
        </p:nvSpPr>
        <p:spPr>
          <a:xfrm>
            <a:off x="516731" y="1409252"/>
            <a:ext cx="7130532" cy="3353148"/>
          </a:xfrm>
        </p:spPr>
        <p:txBody>
          <a:bodyPr/>
          <a:lstStyle/>
          <a:p>
            <a:pPr marL="76200" indent="0">
              <a:buNone/>
            </a:pPr>
            <a:r>
              <a:rPr lang="en-US" sz="2000" dirty="0" smtClean="0">
                <a:solidFill>
                  <a:schemeClr val="accent6">
                    <a:lumMod val="10000"/>
                  </a:schemeClr>
                </a:solidFill>
                <a:effectLst/>
                <a:latin typeface="+mn-lt"/>
                <a:ea typeface="Times New Roman" panose="02020603050405020304" pitchFamily="18" charset="0"/>
              </a:rPr>
              <a:t>In </a:t>
            </a:r>
            <a:r>
              <a:rPr lang="en-US" sz="2000" dirty="0">
                <a:solidFill>
                  <a:schemeClr val="accent6">
                    <a:lumMod val="10000"/>
                  </a:schemeClr>
                </a:solidFill>
                <a:effectLst/>
                <a:latin typeface="+mn-lt"/>
                <a:ea typeface="Times New Roman" panose="02020603050405020304" pitchFamily="18" charset="0"/>
              </a:rPr>
              <a:t>Conclusion our project aims to make a complete system for all the diabetes to make them deal with their problem in easier way by: </a:t>
            </a:r>
          </a:p>
          <a:p>
            <a:pPr>
              <a:buFont typeface="Wingdings" panose="05000000000000000000" pitchFamily="2" charset="2"/>
              <a:buChar char="Ø"/>
            </a:pPr>
            <a:r>
              <a:rPr lang="en-US" sz="2000" dirty="0" smtClean="0">
                <a:solidFill>
                  <a:schemeClr val="accent6">
                    <a:lumMod val="10000"/>
                  </a:schemeClr>
                </a:solidFill>
                <a:effectLst/>
                <a:latin typeface="+mn-lt"/>
                <a:ea typeface="Times New Roman" panose="02020603050405020304" pitchFamily="18" charset="0"/>
              </a:rPr>
              <a:t>calculating </a:t>
            </a:r>
            <a:r>
              <a:rPr lang="en-US" sz="2000" dirty="0">
                <a:solidFill>
                  <a:schemeClr val="accent6">
                    <a:lumMod val="10000"/>
                  </a:schemeClr>
                </a:solidFill>
                <a:effectLst/>
                <a:latin typeface="+mn-lt"/>
                <a:ea typeface="Times New Roman" panose="02020603050405020304" pitchFamily="18" charset="0"/>
              </a:rPr>
              <a:t>the </a:t>
            </a:r>
            <a:r>
              <a:rPr lang="en-US" sz="2000" dirty="0">
                <a:solidFill>
                  <a:schemeClr val="accent6">
                    <a:lumMod val="10000"/>
                  </a:schemeClr>
                </a:solidFill>
                <a:effectLst/>
                <a:latin typeface="+mn-lt"/>
                <a:ea typeface="Barlow Light" panose="020B0604020202020204" charset="0"/>
                <a:cs typeface="Barlow Light" panose="020B0604020202020204" charset="0"/>
              </a:rPr>
              <a:t>appropriate dose for the patients by the insulin pump and the application can monitor their glucose in blood.</a:t>
            </a:r>
            <a:endParaRPr lang="en-US" sz="2000" dirty="0">
              <a:solidFill>
                <a:schemeClr val="accent6">
                  <a:lumMod val="10000"/>
                </a:schemeClr>
              </a:solidFill>
              <a:effectLst/>
              <a:latin typeface="+mn-lt"/>
              <a:ea typeface="Times New Roman" panose="02020603050405020304" pitchFamily="18" charset="0"/>
            </a:endParaRPr>
          </a:p>
          <a:p>
            <a:pPr>
              <a:buFont typeface="Wingdings" panose="05000000000000000000" pitchFamily="2" charset="2"/>
              <a:buChar char="Ø"/>
            </a:pPr>
            <a:r>
              <a:rPr lang="en-US" sz="2000" dirty="0" smtClean="0">
                <a:solidFill>
                  <a:schemeClr val="accent6">
                    <a:lumMod val="10000"/>
                  </a:schemeClr>
                </a:solidFill>
                <a:effectLst/>
                <a:latin typeface="+mn-lt"/>
                <a:ea typeface="Barlow Light" panose="020B0604020202020204" charset="0"/>
                <a:cs typeface="Barlow Light" panose="020B0604020202020204" charset="0"/>
              </a:rPr>
              <a:t>helping </a:t>
            </a:r>
            <a:r>
              <a:rPr lang="en-US" sz="2000" dirty="0">
                <a:solidFill>
                  <a:schemeClr val="accent6">
                    <a:lumMod val="10000"/>
                  </a:schemeClr>
                </a:solidFill>
                <a:effectLst/>
                <a:latin typeface="+mn-lt"/>
                <a:ea typeface="Barlow Light" panose="020B0604020202020204" charset="0"/>
                <a:cs typeface="Barlow Light" panose="020B0604020202020204" charset="0"/>
              </a:rPr>
              <a:t>the diabetes to take their suitable dose of the insulin in  the correct time.</a:t>
            </a:r>
            <a:endParaRPr lang="en-US" sz="2000" dirty="0">
              <a:solidFill>
                <a:schemeClr val="accent6">
                  <a:lumMod val="10000"/>
                </a:schemeClr>
              </a:solidFill>
              <a:effectLst/>
              <a:latin typeface="+mn-lt"/>
              <a:ea typeface="Times New Roman" panose="02020603050405020304" pitchFamily="18" charset="0"/>
            </a:endParaRPr>
          </a:p>
          <a:p>
            <a:pPr>
              <a:buFont typeface="Wingdings" panose="05000000000000000000" pitchFamily="2" charset="2"/>
              <a:buChar char="Ø"/>
            </a:pPr>
            <a:endParaRPr lang="en-US" dirty="0"/>
          </a:p>
        </p:txBody>
      </p:sp>
      <p:sp>
        <p:nvSpPr>
          <p:cNvPr id="4" name="Slide Number Placeholder 3">
            <a:extLst>
              <a:ext uri="{FF2B5EF4-FFF2-40B4-BE49-F238E27FC236}">
                <a16:creationId xmlns:a16="http://schemas.microsoft.com/office/drawing/2014/main" xmlns="" id="{52004300-C181-493C-AAB9-FC4268D9B39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a:t>
            </a:fld>
            <a:endParaRPr lang="en"/>
          </a:p>
        </p:txBody>
      </p:sp>
      <p:grpSp>
        <p:nvGrpSpPr>
          <p:cNvPr id="5" name="Google Shape;1039;p41"/>
          <p:cNvGrpSpPr/>
          <p:nvPr/>
        </p:nvGrpSpPr>
        <p:grpSpPr>
          <a:xfrm>
            <a:off x="8369426" y="239531"/>
            <a:ext cx="581534" cy="560569"/>
            <a:chOff x="1649412" y="927100"/>
            <a:chExt cx="5011737" cy="5016500"/>
          </a:xfrm>
        </p:grpSpPr>
        <p:sp>
          <p:nvSpPr>
            <p:cNvPr id="6" name="Google Shape;1040;p41"/>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 name="Google Shape;1041;p41"/>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 name="Google Shape;1042;p41"/>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9036995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49EB39-E6AD-47B7-B1F0-D2893206E9C1}"/>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F</a:t>
            </a:r>
            <a:r>
              <a:rPr lang="en-US" b="1" dirty="0" smtClean="0">
                <a:effectLst>
                  <a:outerShdw blurRad="38100" dist="38100" dir="2700000" algn="tl">
                    <a:srgbClr val="000000">
                      <a:alpha val="43137"/>
                    </a:srgbClr>
                  </a:outerShdw>
                </a:effectLst>
              </a:rPr>
              <a:t>uture Work</a:t>
            </a:r>
            <a:endParaRPr lang="en-US" b="1" dirty="0">
              <a:effectLst>
                <a:outerShdw blurRad="38100" dist="38100" dir="2700000" algn="tl">
                  <a:srgbClr val="000000">
                    <a:alpha val="43137"/>
                  </a:srgbClr>
                </a:outerShdw>
              </a:effectLst>
            </a:endParaRPr>
          </a:p>
        </p:txBody>
      </p:sp>
      <p:sp>
        <p:nvSpPr>
          <p:cNvPr id="3" name="Text Placeholder 2">
            <a:extLst>
              <a:ext uri="{FF2B5EF4-FFF2-40B4-BE49-F238E27FC236}">
                <a16:creationId xmlns:a16="http://schemas.microsoft.com/office/drawing/2014/main" xmlns="" id="{FF5AEF4A-A672-48E9-B951-5BECF4607E66}"/>
              </a:ext>
            </a:extLst>
          </p:cNvPr>
          <p:cNvSpPr>
            <a:spLocks noGrp="1"/>
          </p:cNvSpPr>
          <p:nvPr>
            <p:ph type="body" idx="1"/>
          </p:nvPr>
        </p:nvSpPr>
        <p:spPr>
          <a:xfrm>
            <a:off x="614975" y="1407262"/>
            <a:ext cx="6757800" cy="2826600"/>
          </a:xfrm>
        </p:spPr>
        <p:txBody>
          <a:bodyPr/>
          <a:lstStyle/>
          <a:p>
            <a:pPr marL="76200" indent="0">
              <a:buNone/>
            </a:pPr>
            <a:r>
              <a:rPr lang="en-US" sz="2000" dirty="0" smtClean="0">
                <a:latin typeface="+mn-lt"/>
              </a:rPr>
              <a:t>Implementation </a:t>
            </a:r>
            <a:r>
              <a:rPr lang="en-US" sz="2000" dirty="0">
                <a:latin typeface="+mn-lt"/>
              </a:rPr>
              <a:t>of a device that measures glucose level automatically and continuously in a non-invasive manner and with high </a:t>
            </a:r>
            <a:r>
              <a:rPr lang="en-US" sz="2000" dirty="0" smtClean="0">
                <a:latin typeface="+mn-lt"/>
              </a:rPr>
              <a:t>accuracy</a:t>
            </a:r>
          </a:p>
          <a:p>
            <a:pPr>
              <a:buFont typeface="Wingdings" panose="05000000000000000000" pitchFamily="2" charset="2"/>
              <a:buChar char="Ø"/>
            </a:pPr>
            <a:r>
              <a:rPr lang="en-US" sz="2000" dirty="0" smtClean="0">
                <a:latin typeface="+mn-lt"/>
              </a:rPr>
              <a:t>Using glucose sensor “high accuracy but limited lifetime”</a:t>
            </a:r>
          </a:p>
          <a:p>
            <a:pPr>
              <a:buFont typeface="Wingdings" panose="05000000000000000000" pitchFamily="2" charset="2"/>
              <a:buChar char="Ø"/>
            </a:pPr>
            <a:r>
              <a:rPr lang="en-US" sz="2000" dirty="0" smtClean="0">
                <a:latin typeface="+mn-lt"/>
              </a:rPr>
              <a:t>Using near infra red sensors</a:t>
            </a:r>
          </a:p>
          <a:p>
            <a:pPr marL="76200" indent="0">
              <a:buNone/>
            </a:pPr>
            <a:r>
              <a:rPr lang="en-US" sz="2000" dirty="0" smtClean="0">
                <a:latin typeface="+mn-lt"/>
              </a:rPr>
              <a:t> </a:t>
            </a:r>
            <a:endParaRPr lang="en-US" sz="2000" dirty="0">
              <a:latin typeface="+mn-lt"/>
            </a:endParaRPr>
          </a:p>
        </p:txBody>
      </p:sp>
      <p:sp>
        <p:nvSpPr>
          <p:cNvPr id="4" name="Slide Number Placeholder 3">
            <a:extLst>
              <a:ext uri="{FF2B5EF4-FFF2-40B4-BE49-F238E27FC236}">
                <a16:creationId xmlns:a16="http://schemas.microsoft.com/office/drawing/2014/main" xmlns="" id="{00DA2376-7168-4F6A-A7AB-A84FEE2A6C7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22</a:t>
            </a:fld>
            <a:endParaRPr lang="en"/>
          </a:p>
        </p:txBody>
      </p:sp>
      <p:grpSp>
        <p:nvGrpSpPr>
          <p:cNvPr id="5" name="Google Shape;1039;p41"/>
          <p:cNvGrpSpPr/>
          <p:nvPr/>
        </p:nvGrpSpPr>
        <p:grpSpPr>
          <a:xfrm>
            <a:off x="8369426" y="239531"/>
            <a:ext cx="581534" cy="560569"/>
            <a:chOff x="1649412" y="927100"/>
            <a:chExt cx="5011737" cy="5016500"/>
          </a:xfrm>
        </p:grpSpPr>
        <p:sp>
          <p:nvSpPr>
            <p:cNvPr id="6" name="Google Shape;1040;p41"/>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 name="Google Shape;1041;p41"/>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 name="Google Shape;1042;p41"/>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5021636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49EB39-E6AD-47B7-B1F0-D2893206E9C1}"/>
              </a:ext>
            </a:extLst>
          </p:cNvPr>
          <p:cNvSpPr>
            <a:spLocks noGrp="1"/>
          </p:cNvSpPr>
          <p:nvPr>
            <p:ph type="title"/>
          </p:nvPr>
        </p:nvSpPr>
        <p:spPr/>
        <p:txBody>
          <a:bodyPr/>
          <a:lstStyle/>
          <a:p>
            <a:r>
              <a:rPr lang="en-US" b="1" dirty="0" smtClean="0">
                <a:effectLst>
                  <a:outerShdw blurRad="38100" dist="38100" dir="2700000" algn="tl">
                    <a:srgbClr val="000000">
                      <a:alpha val="43137"/>
                    </a:srgbClr>
                  </a:outerShdw>
                </a:effectLst>
              </a:rPr>
              <a:t>Attempts</a:t>
            </a:r>
            <a:endParaRPr lang="en-US" b="1" dirty="0">
              <a:effectLst>
                <a:outerShdw blurRad="38100" dist="38100" dir="2700000" algn="tl">
                  <a:srgbClr val="000000">
                    <a:alpha val="43137"/>
                  </a:srgbClr>
                </a:outerShdw>
              </a:effectLst>
            </a:endParaRPr>
          </a:p>
        </p:txBody>
      </p:sp>
      <p:sp>
        <p:nvSpPr>
          <p:cNvPr id="3" name="Text Placeholder 2">
            <a:extLst>
              <a:ext uri="{FF2B5EF4-FFF2-40B4-BE49-F238E27FC236}">
                <a16:creationId xmlns:a16="http://schemas.microsoft.com/office/drawing/2014/main" xmlns="" id="{FF5AEF4A-A672-48E9-B951-5BECF4607E66}"/>
              </a:ext>
            </a:extLst>
          </p:cNvPr>
          <p:cNvSpPr>
            <a:spLocks noGrp="1"/>
          </p:cNvSpPr>
          <p:nvPr>
            <p:ph type="body" idx="1"/>
          </p:nvPr>
        </p:nvSpPr>
        <p:spPr>
          <a:xfrm>
            <a:off x="614975" y="1392975"/>
            <a:ext cx="6757800" cy="2826600"/>
          </a:xfrm>
        </p:spPr>
        <p:txBody>
          <a:bodyPr/>
          <a:lstStyle/>
          <a:p>
            <a:pPr marL="76200" indent="0">
              <a:buNone/>
            </a:pPr>
            <a:r>
              <a:rPr lang="en-US" sz="2000" b="1" dirty="0" smtClean="0">
                <a:latin typeface="+mn-lt"/>
              </a:rPr>
              <a:t>Near infra red sensors</a:t>
            </a:r>
          </a:p>
          <a:p>
            <a:pPr>
              <a:buFont typeface="Wingdings" panose="05000000000000000000" pitchFamily="2" charset="2"/>
              <a:buChar char="Ø"/>
            </a:pPr>
            <a:r>
              <a:rPr lang="en-US" sz="2000" dirty="0">
                <a:latin typeface="+mn-lt"/>
              </a:rPr>
              <a:t>When a light ray passes through biological tissues, it is both </a:t>
            </a:r>
            <a:r>
              <a:rPr lang="en-US" sz="2000" dirty="0" smtClean="0">
                <a:latin typeface="+mn-lt"/>
              </a:rPr>
              <a:t>absorbed </a:t>
            </a:r>
            <a:r>
              <a:rPr lang="en-US" sz="2000" dirty="0">
                <a:latin typeface="+mn-lt"/>
              </a:rPr>
              <a:t>and scattered by the </a:t>
            </a:r>
            <a:r>
              <a:rPr lang="en-US" sz="2000" dirty="0" smtClean="0">
                <a:latin typeface="+mn-lt"/>
              </a:rPr>
              <a:t>tissues</a:t>
            </a:r>
          </a:p>
          <a:p>
            <a:pPr>
              <a:buFont typeface="Wingdings" panose="05000000000000000000" pitchFamily="2" charset="2"/>
              <a:buChar char="Ø"/>
            </a:pPr>
            <a:r>
              <a:rPr lang="en-US" sz="2000" dirty="0" smtClean="0">
                <a:latin typeface="+mn-lt"/>
              </a:rPr>
              <a:t>Light receiver as LDR , photo diode</a:t>
            </a:r>
            <a:endParaRPr lang="en-US" sz="2000" dirty="0">
              <a:latin typeface="+mn-lt"/>
            </a:endParaRPr>
          </a:p>
        </p:txBody>
      </p:sp>
      <p:sp>
        <p:nvSpPr>
          <p:cNvPr id="4" name="Slide Number Placeholder 3">
            <a:extLst>
              <a:ext uri="{FF2B5EF4-FFF2-40B4-BE49-F238E27FC236}">
                <a16:creationId xmlns:a16="http://schemas.microsoft.com/office/drawing/2014/main" xmlns="" id="{00DA2376-7168-4F6A-A7AB-A84FEE2A6C7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23</a:t>
            </a:fld>
            <a:endParaRPr lang="en"/>
          </a:p>
        </p:txBody>
      </p:sp>
      <p:grpSp>
        <p:nvGrpSpPr>
          <p:cNvPr id="5" name="Google Shape;1039;p41"/>
          <p:cNvGrpSpPr/>
          <p:nvPr/>
        </p:nvGrpSpPr>
        <p:grpSpPr>
          <a:xfrm>
            <a:off x="8369426" y="239531"/>
            <a:ext cx="581534" cy="560569"/>
            <a:chOff x="1649412" y="927100"/>
            <a:chExt cx="5011737" cy="5016500"/>
          </a:xfrm>
        </p:grpSpPr>
        <p:sp>
          <p:nvSpPr>
            <p:cNvPr id="6" name="Google Shape;1040;p41"/>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 name="Google Shape;1041;p41"/>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 name="Google Shape;1042;p41"/>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7590" y="2483058"/>
            <a:ext cx="3764756" cy="2379456"/>
          </a:xfrm>
          <a:prstGeom prst="rect">
            <a:avLst/>
          </a:prstGeom>
        </p:spPr>
      </p:pic>
    </p:spTree>
    <p:extLst>
      <p:ext uri="{BB962C8B-B14F-4D97-AF65-F5344CB8AC3E}">
        <p14:creationId xmlns:p14="http://schemas.microsoft.com/office/powerpoint/2010/main" val="23790733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49EB39-E6AD-47B7-B1F0-D2893206E9C1}"/>
              </a:ext>
            </a:extLst>
          </p:cNvPr>
          <p:cNvSpPr>
            <a:spLocks noGrp="1"/>
          </p:cNvSpPr>
          <p:nvPr>
            <p:ph type="title"/>
          </p:nvPr>
        </p:nvSpPr>
        <p:spPr/>
        <p:txBody>
          <a:bodyPr/>
          <a:lstStyle/>
          <a:p>
            <a:r>
              <a:rPr lang="en-US" b="1" dirty="0" smtClean="0">
                <a:effectLst>
                  <a:outerShdw blurRad="38100" dist="38100" dir="2700000" algn="tl">
                    <a:srgbClr val="000000">
                      <a:alpha val="43137"/>
                    </a:srgbClr>
                  </a:outerShdw>
                </a:effectLst>
              </a:rPr>
              <a:t>Attempts</a:t>
            </a:r>
            <a:endParaRPr lang="en-US" b="1" dirty="0">
              <a:effectLst>
                <a:outerShdw blurRad="38100" dist="38100" dir="2700000" algn="tl">
                  <a:srgbClr val="000000">
                    <a:alpha val="43137"/>
                  </a:srgbClr>
                </a:outerShdw>
              </a:effectLst>
            </a:endParaRPr>
          </a:p>
        </p:txBody>
      </p:sp>
      <p:sp>
        <p:nvSpPr>
          <p:cNvPr id="3" name="Text Placeholder 2">
            <a:extLst>
              <a:ext uri="{FF2B5EF4-FFF2-40B4-BE49-F238E27FC236}">
                <a16:creationId xmlns:a16="http://schemas.microsoft.com/office/drawing/2014/main" xmlns="" id="{FF5AEF4A-A672-48E9-B951-5BECF4607E66}"/>
              </a:ext>
            </a:extLst>
          </p:cNvPr>
          <p:cNvSpPr>
            <a:spLocks noGrp="1"/>
          </p:cNvSpPr>
          <p:nvPr>
            <p:ph type="body" idx="1"/>
          </p:nvPr>
        </p:nvSpPr>
        <p:spPr>
          <a:xfrm>
            <a:off x="614975" y="1392975"/>
            <a:ext cx="6757800" cy="2826600"/>
          </a:xfrm>
        </p:spPr>
        <p:txBody>
          <a:bodyPr/>
          <a:lstStyle/>
          <a:p>
            <a:pPr marL="76200" indent="0">
              <a:buNone/>
            </a:pPr>
            <a:r>
              <a:rPr lang="en-US" sz="2000" b="1" dirty="0" smtClean="0">
                <a:latin typeface="+mn-lt"/>
              </a:rPr>
              <a:t>Circuit</a:t>
            </a:r>
          </a:p>
        </p:txBody>
      </p:sp>
      <p:sp>
        <p:nvSpPr>
          <p:cNvPr id="4" name="Slide Number Placeholder 3">
            <a:extLst>
              <a:ext uri="{FF2B5EF4-FFF2-40B4-BE49-F238E27FC236}">
                <a16:creationId xmlns:a16="http://schemas.microsoft.com/office/drawing/2014/main" xmlns="" id="{00DA2376-7168-4F6A-A7AB-A84FEE2A6C7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24</a:t>
            </a:fld>
            <a:endParaRPr lang="en"/>
          </a:p>
        </p:txBody>
      </p:sp>
      <p:grpSp>
        <p:nvGrpSpPr>
          <p:cNvPr id="5" name="Google Shape;1039;p41"/>
          <p:cNvGrpSpPr/>
          <p:nvPr/>
        </p:nvGrpSpPr>
        <p:grpSpPr>
          <a:xfrm>
            <a:off x="8369426" y="239531"/>
            <a:ext cx="581534" cy="560569"/>
            <a:chOff x="1649412" y="927100"/>
            <a:chExt cx="5011737" cy="5016500"/>
          </a:xfrm>
        </p:grpSpPr>
        <p:sp>
          <p:nvSpPr>
            <p:cNvPr id="6" name="Google Shape;1040;p41"/>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 name="Google Shape;1041;p41"/>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 name="Google Shape;1042;p41"/>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1143" y="1771651"/>
            <a:ext cx="7129835" cy="3236118"/>
          </a:xfrm>
          <a:prstGeom prst="rect">
            <a:avLst/>
          </a:prstGeom>
        </p:spPr>
      </p:pic>
    </p:spTree>
    <p:extLst>
      <p:ext uri="{BB962C8B-B14F-4D97-AF65-F5344CB8AC3E}">
        <p14:creationId xmlns:p14="http://schemas.microsoft.com/office/powerpoint/2010/main" val="27026128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36"/>
          <p:cNvSpPr/>
          <p:nvPr/>
        </p:nvSpPr>
        <p:spPr>
          <a:xfrm>
            <a:off x="8406860" y="343042"/>
            <a:ext cx="420404" cy="367826"/>
          </a:xfrm>
          <a:custGeom>
            <a:avLst/>
            <a:gdLst/>
            <a:ahLst/>
            <a:cxnLst/>
            <a:rect l="l" t="t" r="r" b="b"/>
            <a:pathLst>
              <a:path w="456961" h="399811" extrusionOk="0">
                <a:moveTo>
                  <a:pt x="423386" y="38100"/>
                </a:moveTo>
                <a:lnTo>
                  <a:pt x="419576" y="34290"/>
                </a:lnTo>
                <a:cubicBezTo>
                  <a:pt x="374809" y="-11430"/>
                  <a:pt x="303371" y="-11430"/>
                  <a:pt x="259556" y="34290"/>
                </a:cubicBezTo>
                <a:lnTo>
                  <a:pt x="228124" y="67628"/>
                </a:lnTo>
                <a:lnTo>
                  <a:pt x="196691" y="35243"/>
                </a:lnTo>
                <a:cubicBezTo>
                  <a:pt x="151924" y="-10478"/>
                  <a:pt x="80486" y="-10478"/>
                  <a:pt x="36671" y="35243"/>
                </a:cubicBezTo>
                <a:lnTo>
                  <a:pt x="32861" y="38100"/>
                </a:lnTo>
                <a:cubicBezTo>
                  <a:pt x="-10954" y="83820"/>
                  <a:pt x="-10954" y="157163"/>
                  <a:pt x="32861" y="201930"/>
                </a:cubicBezTo>
                <a:lnTo>
                  <a:pt x="219551" y="396240"/>
                </a:lnTo>
                <a:cubicBezTo>
                  <a:pt x="224314" y="401003"/>
                  <a:pt x="231934" y="401003"/>
                  <a:pt x="236696" y="396240"/>
                </a:cubicBezTo>
                <a:lnTo>
                  <a:pt x="423386" y="201930"/>
                </a:lnTo>
                <a:cubicBezTo>
                  <a:pt x="468154" y="157163"/>
                  <a:pt x="468154" y="83820"/>
                  <a:pt x="423386" y="38100"/>
                </a:cubicBezTo>
                <a:close/>
                <a:moveTo>
                  <a:pt x="298609" y="214313"/>
                </a:moveTo>
                <a:cubicBezTo>
                  <a:pt x="294799" y="218123"/>
                  <a:pt x="290036" y="220028"/>
                  <a:pt x="285274" y="220028"/>
                </a:cubicBezTo>
                <a:lnTo>
                  <a:pt x="247174" y="220028"/>
                </a:lnTo>
                <a:lnTo>
                  <a:pt x="247174" y="258128"/>
                </a:lnTo>
                <a:cubicBezTo>
                  <a:pt x="247174" y="268605"/>
                  <a:pt x="238601" y="277178"/>
                  <a:pt x="228124" y="277178"/>
                </a:cubicBezTo>
                <a:cubicBezTo>
                  <a:pt x="217646" y="277178"/>
                  <a:pt x="209074" y="268605"/>
                  <a:pt x="209074" y="258128"/>
                </a:cubicBezTo>
                <a:lnTo>
                  <a:pt x="209074" y="220028"/>
                </a:lnTo>
                <a:lnTo>
                  <a:pt x="170974" y="220028"/>
                </a:lnTo>
                <a:cubicBezTo>
                  <a:pt x="160496" y="220028"/>
                  <a:pt x="151924" y="211455"/>
                  <a:pt x="151924" y="200978"/>
                </a:cubicBezTo>
                <a:cubicBezTo>
                  <a:pt x="151924" y="195263"/>
                  <a:pt x="153829" y="190500"/>
                  <a:pt x="157639" y="187643"/>
                </a:cubicBezTo>
                <a:cubicBezTo>
                  <a:pt x="161449" y="183833"/>
                  <a:pt x="166211" y="181928"/>
                  <a:pt x="170974" y="181928"/>
                </a:cubicBezTo>
                <a:lnTo>
                  <a:pt x="209074" y="181928"/>
                </a:lnTo>
                <a:lnTo>
                  <a:pt x="209074" y="143828"/>
                </a:lnTo>
                <a:cubicBezTo>
                  <a:pt x="209074" y="133350"/>
                  <a:pt x="217646" y="124778"/>
                  <a:pt x="228124" y="124778"/>
                </a:cubicBezTo>
                <a:cubicBezTo>
                  <a:pt x="233839" y="124778"/>
                  <a:pt x="238601" y="126683"/>
                  <a:pt x="241459" y="130493"/>
                </a:cubicBezTo>
                <a:cubicBezTo>
                  <a:pt x="245269" y="134303"/>
                  <a:pt x="247174" y="139065"/>
                  <a:pt x="247174" y="143828"/>
                </a:cubicBezTo>
                <a:lnTo>
                  <a:pt x="247174" y="181928"/>
                </a:lnTo>
                <a:lnTo>
                  <a:pt x="285274" y="181928"/>
                </a:lnTo>
                <a:cubicBezTo>
                  <a:pt x="295751" y="181928"/>
                  <a:pt x="304324" y="190500"/>
                  <a:pt x="304324" y="200978"/>
                </a:cubicBezTo>
                <a:cubicBezTo>
                  <a:pt x="304324" y="205740"/>
                  <a:pt x="302419" y="210503"/>
                  <a:pt x="298609" y="214313"/>
                </a:cubicBezTo>
                <a:close/>
              </a:path>
            </a:pathLst>
          </a:custGeom>
          <a:solidFill>
            <a:schemeClr val="lt1"/>
          </a:solidFill>
          <a:ln>
            <a:noFill/>
          </a:ln>
          <a:effectLst>
            <a:outerShdw dist="19050" dir="5400000" algn="bl" rotWithShape="0">
              <a:schemeClr val="dk1">
                <a:alpha val="1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36"/>
          <p:cNvSpPr txBox="1">
            <a:spLocks noGrp="1"/>
          </p:cNvSpPr>
          <p:nvPr>
            <p:ph type="title"/>
          </p:nvPr>
        </p:nvSpPr>
        <p:spPr>
          <a:xfrm>
            <a:off x="614975" y="391350"/>
            <a:ext cx="6757800" cy="919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dirty="0">
                <a:effectLst>
                  <a:outerShdw blurRad="38100" dist="38100" dir="2700000" algn="tl">
                    <a:srgbClr val="000000">
                      <a:alpha val="43137"/>
                    </a:srgbClr>
                  </a:outerShdw>
                </a:effectLst>
              </a:rPr>
              <a:t>References</a:t>
            </a:r>
            <a:endParaRPr b="1" dirty="0">
              <a:effectLst>
                <a:outerShdw blurRad="38100" dist="38100" dir="2700000" algn="tl">
                  <a:srgbClr val="000000">
                    <a:alpha val="43137"/>
                  </a:srgbClr>
                </a:outerShdw>
              </a:effectLst>
            </a:endParaRPr>
          </a:p>
        </p:txBody>
      </p:sp>
      <p:sp>
        <p:nvSpPr>
          <p:cNvPr id="494" name="Google Shape;494;p36"/>
          <p:cNvSpPr txBox="1">
            <a:spLocks noGrp="1"/>
          </p:cNvSpPr>
          <p:nvPr>
            <p:ph type="body" idx="1"/>
          </p:nvPr>
        </p:nvSpPr>
        <p:spPr>
          <a:xfrm>
            <a:off x="614975" y="1705175"/>
            <a:ext cx="6757800" cy="2826600"/>
          </a:xfrm>
          <a:prstGeom prst="rect">
            <a:avLst/>
          </a:prstGeom>
        </p:spPr>
        <p:txBody>
          <a:bodyPr spcFirstLastPara="1" wrap="square" lIns="0" tIns="0" rIns="0" bIns="0" anchor="t" anchorCtr="0">
            <a:noAutofit/>
          </a:bodyPr>
          <a:lstStyle/>
          <a:p>
            <a:pPr marL="342900" indent="-342900"/>
            <a:r>
              <a:rPr lang="en-US" sz="1600" dirty="0">
                <a:hlinkClick r:id="rId3"/>
              </a:rPr>
              <a:t>https://www.medtronicdiabetes.com/products/minimed-770g-insulin-pump-system</a:t>
            </a:r>
            <a:endParaRPr lang="en-US" sz="1600" dirty="0"/>
          </a:p>
          <a:p>
            <a:pPr marL="342900" indent="-342900"/>
            <a:r>
              <a:rPr lang="en-US" sz="1600" dirty="0">
                <a:hlinkClick r:id="rId4"/>
              </a:rPr>
              <a:t>https://www.freestyle.abbott/us-en/products/freestyle-14-day.html</a:t>
            </a:r>
            <a:endParaRPr lang="en-US" sz="1600" dirty="0"/>
          </a:p>
          <a:p>
            <a:pPr marL="342900" indent="-342900"/>
            <a:r>
              <a:rPr lang="en-US" sz="1600" dirty="0">
                <a:hlinkClick r:id="rId5"/>
              </a:rPr>
              <a:t>https://</a:t>
            </a:r>
            <a:r>
              <a:rPr lang="en-US" sz="1600" dirty="0" smtClean="0">
                <a:hlinkClick r:id="rId5"/>
              </a:rPr>
              <a:t>www.dexcom.com/home</a:t>
            </a:r>
            <a:endParaRPr lang="en-US" sz="1600" dirty="0" smtClean="0"/>
          </a:p>
          <a:p>
            <a:pPr marL="342900" indent="-342900"/>
            <a:r>
              <a:rPr lang="en-US" sz="1600" dirty="0" smtClean="0">
                <a:hlinkClick r:id="rId6"/>
              </a:rPr>
              <a:t>https://console.firebase.google.com/</a:t>
            </a:r>
            <a:endParaRPr lang="en-US" sz="1600" dirty="0" smtClean="0"/>
          </a:p>
          <a:p>
            <a:pPr marL="342900" indent="-342900"/>
            <a:r>
              <a:rPr lang="en-US" sz="1600" dirty="0" smtClean="0">
                <a:hlinkClick r:id="rId7"/>
              </a:rPr>
              <a:t>https://www.ijltet.org/journal/151486536919.%2065.pdf</a:t>
            </a:r>
            <a:endParaRPr lang="en-US" sz="1600" dirty="0"/>
          </a:p>
          <a:p>
            <a:pPr marL="342900" indent="-342900"/>
            <a:endParaRPr sz="2000" dirty="0"/>
          </a:p>
        </p:txBody>
      </p:sp>
      <p:sp>
        <p:nvSpPr>
          <p:cNvPr id="495" name="Google Shape;495;p36"/>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11C68284-31E3-4CCA-9D74-12D37E25CF1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26</a:t>
            </a:fld>
            <a:endParaRPr lang="en"/>
          </a:p>
        </p:txBody>
      </p:sp>
      <p:pic>
        <p:nvPicPr>
          <p:cNvPr id="6" name="Picture 5">
            <a:extLst>
              <a:ext uri="{FF2B5EF4-FFF2-40B4-BE49-F238E27FC236}">
                <a16:creationId xmlns:a16="http://schemas.microsoft.com/office/drawing/2014/main" xmlns="" id="{8D00F3CE-9136-4F6D-8EAA-CAC95FD42943}"/>
              </a:ext>
            </a:extLst>
          </p:cNvPr>
          <p:cNvPicPr>
            <a:picLocks noChangeAspect="1"/>
          </p:cNvPicPr>
          <p:nvPr/>
        </p:nvPicPr>
        <p:blipFill>
          <a:blip r:embed="rId2"/>
          <a:stretch>
            <a:fillRect/>
          </a:stretch>
        </p:blipFill>
        <p:spPr>
          <a:xfrm>
            <a:off x="565745" y="1851707"/>
            <a:ext cx="6977168" cy="2533535"/>
          </a:xfrm>
          <a:prstGeom prst="rect">
            <a:avLst/>
          </a:prstGeom>
        </p:spPr>
      </p:pic>
    </p:spTree>
    <p:extLst>
      <p:ext uri="{BB962C8B-B14F-4D97-AF65-F5344CB8AC3E}">
        <p14:creationId xmlns:p14="http://schemas.microsoft.com/office/powerpoint/2010/main" val="3577691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4"/>
          <p:cNvSpPr txBox="1">
            <a:spLocks noGrp="1"/>
          </p:cNvSpPr>
          <p:nvPr>
            <p:ph type="title"/>
          </p:nvPr>
        </p:nvSpPr>
        <p:spPr>
          <a:xfrm>
            <a:off x="614975" y="391350"/>
            <a:ext cx="6757800" cy="919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dirty="0">
                <a:effectLst>
                  <a:outerShdw blurRad="38100" dist="38100" dir="2700000" algn="tl">
                    <a:srgbClr val="000000">
                      <a:alpha val="43137"/>
                    </a:srgbClr>
                  </a:outerShdw>
                </a:effectLst>
              </a:rPr>
              <a:t>Agenda</a:t>
            </a:r>
            <a:endParaRPr b="1" dirty="0">
              <a:effectLst>
                <a:outerShdw blurRad="38100" dist="38100" dir="2700000" algn="tl">
                  <a:srgbClr val="000000">
                    <a:alpha val="43137"/>
                  </a:srgbClr>
                </a:outerShdw>
              </a:effectLst>
            </a:endParaRPr>
          </a:p>
        </p:txBody>
      </p:sp>
      <p:sp>
        <p:nvSpPr>
          <p:cNvPr id="165" name="Google Shape;165;p14"/>
          <p:cNvSpPr txBox="1">
            <a:spLocks noGrp="1"/>
          </p:cNvSpPr>
          <p:nvPr>
            <p:ph type="body" idx="1"/>
          </p:nvPr>
        </p:nvSpPr>
        <p:spPr>
          <a:xfrm>
            <a:off x="461461" y="1313825"/>
            <a:ext cx="5600475" cy="3438325"/>
          </a:xfrm>
          <a:prstGeom prst="rect">
            <a:avLst/>
          </a:prstGeom>
        </p:spPr>
        <p:txBody>
          <a:bodyPr spcFirstLastPara="1" wrap="square" lIns="0" tIns="0" rIns="0" bIns="0" anchor="t" anchorCtr="0">
            <a:noAutofit/>
          </a:bodyPr>
          <a:lstStyle/>
          <a:p>
            <a:pPr indent="-457200"/>
            <a:r>
              <a:rPr lang="en-US" sz="2000" b="1" dirty="0">
                <a:solidFill>
                  <a:schemeClr val="tx1"/>
                </a:solidFill>
                <a:effectLst>
                  <a:outerShdw blurRad="38100" dist="38100" dir="2700000" algn="tl">
                    <a:srgbClr val="000000">
                      <a:alpha val="43137"/>
                    </a:srgbClr>
                  </a:outerShdw>
                </a:effectLst>
              </a:rPr>
              <a:t>Introduction</a:t>
            </a:r>
          </a:p>
          <a:p>
            <a:pPr indent="-457200"/>
            <a:r>
              <a:rPr lang="en-US" sz="2000" b="1" dirty="0">
                <a:solidFill>
                  <a:schemeClr val="tx1"/>
                </a:solidFill>
                <a:effectLst>
                  <a:outerShdw blurRad="38100" dist="38100" dir="2700000" algn="tl">
                    <a:srgbClr val="000000">
                      <a:alpha val="43137"/>
                    </a:srgbClr>
                  </a:outerShdw>
                </a:effectLst>
              </a:rPr>
              <a:t>Problem </a:t>
            </a:r>
            <a:r>
              <a:rPr lang="en-US" sz="2000" b="1" dirty="0" smtClean="0">
                <a:solidFill>
                  <a:schemeClr val="tx1"/>
                </a:solidFill>
                <a:effectLst>
                  <a:outerShdw blurRad="38100" dist="38100" dir="2700000" algn="tl">
                    <a:srgbClr val="000000">
                      <a:alpha val="43137"/>
                    </a:srgbClr>
                  </a:outerShdw>
                </a:effectLst>
              </a:rPr>
              <a:t>definition</a:t>
            </a:r>
            <a:r>
              <a:rPr lang="ar-EG" sz="2000" b="1" dirty="0" smtClean="0">
                <a:solidFill>
                  <a:schemeClr val="tx1"/>
                </a:solidFill>
                <a:effectLst>
                  <a:outerShdw blurRad="38100" dist="38100" dir="2700000" algn="tl">
                    <a:srgbClr val="000000">
                      <a:alpha val="43137"/>
                    </a:srgbClr>
                  </a:outerShdw>
                </a:effectLst>
              </a:rPr>
              <a:t>            </a:t>
            </a:r>
            <a:endParaRPr lang="en-US" sz="2000" b="1" dirty="0">
              <a:solidFill>
                <a:schemeClr val="tx1"/>
              </a:solidFill>
              <a:effectLst>
                <a:outerShdw blurRad="38100" dist="38100" dir="2700000" algn="tl">
                  <a:srgbClr val="000000">
                    <a:alpha val="43137"/>
                  </a:srgbClr>
                </a:outerShdw>
              </a:effectLst>
            </a:endParaRPr>
          </a:p>
          <a:p>
            <a:pPr indent="-457200"/>
            <a:r>
              <a:rPr lang="en-US" sz="2000" b="1" dirty="0">
                <a:solidFill>
                  <a:schemeClr val="tx1"/>
                </a:solidFill>
                <a:effectLst>
                  <a:outerShdw blurRad="38100" dist="38100" dir="2700000" algn="tl">
                    <a:srgbClr val="000000">
                      <a:alpha val="43137"/>
                    </a:srgbClr>
                  </a:outerShdw>
                </a:effectLst>
              </a:rPr>
              <a:t>Objective</a:t>
            </a:r>
          </a:p>
          <a:p>
            <a:pPr indent="-457200"/>
            <a:r>
              <a:rPr lang="en-US" sz="2000" b="1" dirty="0">
                <a:solidFill>
                  <a:schemeClr val="tx1"/>
                </a:solidFill>
                <a:effectLst>
                  <a:outerShdw blurRad="38100" dist="38100" dir="2700000" algn="tl">
                    <a:srgbClr val="000000">
                      <a:alpha val="43137"/>
                    </a:srgbClr>
                  </a:outerShdw>
                </a:effectLst>
              </a:rPr>
              <a:t>System architecture </a:t>
            </a:r>
          </a:p>
          <a:p>
            <a:pPr indent="-457200"/>
            <a:r>
              <a:rPr lang="en-US" sz="2000" b="1" dirty="0">
                <a:solidFill>
                  <a:schemeClr val="tx1"/>
                </a:solidFill>
                <a:effectLst>
                  <a:outerShdw blurRad="38100" dist="38100" dir="2700000" algn="tl">
                    <a:srgbClr val="000000">
                      <a:alpha val="43137"/>
                    </a:srgbClr>
                  </a:outerShdw>
                </a:effectLst>
              </a:rPr>
              <a:t>System analysis</a:t>
            </a:r>
          </a:p>
          <a:p>
            <a:pPr indent="-457200"/>
            <a:r>
              <a:rPr lang="en-US" sz="2000" b="1" dirty="0">
                <a:solidFill>
                  <a:schemeClr val="tx1"/>
                </a:solidFill>
                <a:effectLst>
                  <a:outerShdw blurRad="38100" dist="38100" dir="2700000" algn="tl">
                    <a:srgbClr val="000000">
                      <a:alpha val="43137"/>
                    </a:srgbClr>
                  </a:outerShdw>
                </a:effectLst>
              </a:rPr>
              <a:t>System design and implementation </a:t>
            </a:r>
          </a:p>
          <a:p>
            <a:pPr indent="-457200"/>
            <a:r>
              <a:rPr lang="en-US" sz="2000" b="1" dirty="0">
                <a:solidFill>
                  <a:schemeClr val="tx1"/>
                </a:solidFill>
                <a:effectLst>
                  <a:outerShdw blurRad="38100" dist="38100" dir="2700000" algn="tl">
                    <a:srgbClr val="000000">
                      <a:alpha val="43137"/>
                    </a:srgbClr>
                  </a:outerShdw>
                </a:effectLst>
              </a:rPr>
              <a:t>Tools</a:t>
            </a:r>
          </a:p>
          <a:p>
            <a:pPr indent="-457200"/>
            <a:r>
              <a:rPr lang="en-US" sz="2000" b="1" dirty="0">
                <a:solidFill>
                  <a:schemeClr val="tx1"/>
                </a:solidFill>
                <a:effectLst>
                  <a:outerShdw blurRad="38100" dist="38100" dir="2700000" algn="tl">
                    <a:srgbClr val="000000">
                      <a:alpha val="43137"/>
                    </a:srgbClr>
                  </a:outerShdw>
                </a:effectLst>
              </a:rPr>
              <a:t>Demo</a:t>
            </a:r>
          </a:p>
          <a:p>
            <a:pPr marL="0" lvl="0" indent="0">
              <a:buNone/>
            </a:pPr>
            <a:endParaRPr lang="en-US" sz="1600" dirty="0">
              <a:solidFill>
                <a:schemeClr val="tx1"/>
              </a:solidFill>
            </a:endParaRPr>
          </a:p>
        </p:txBody>
      </p:sp>
      <p:sp>
        <p:nvSpPr>
          <p:cNvPr id="166" name="Google Shape;166;p14"/>
          <p:cNvSpPr txBox="1">
            <a:spLocks noGrp="1"/>
          </p:cNvSpPr>
          <p:nvPr>
            <p:ph type="body" idx="2"/>
          </p:nvPr>
        </p:nvSpPr>
        <p:spPr>
          <a:xfrm flipH="1">
            <a:off x="9144000" y="4470399"/>
            <a:ext cx="45719" cy="165101"/>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endParaRPr sz="1200" dirty="0">
              <a:solidFill>
                <a:schemeClr val="accent2"/>
              </a:solidFill>
            </a:endParaRPr>
          </a:p>
          <a:p>
            <a:pPr marL="0" lvl="0" indent="0" algn="l" rtl="0">
              <a:spcBef>
                <a:spcPts val="0"/>
              </a:spcBef>
              <a:spcAft>
                <a:spcPts val="0"/>
              </a:spcAft>
              <a:buNone/>
            </a:pPr>
            <a:endParaRPr sz="1200" dirty="0">
              <a:solidFill>
                <a:schemeClr val="accent2"/>
              </a:solidFill>
            </a:endParaRPr>
          </a:p>
        </p:txBody>
      </p:sp>
      <p:sp>
        <p:nvSpPr>
          <p:cNvPr id="167" name="Google Shape;167;p14"/>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grpSp>
        <p:nvGrpSpPr>
          <p:cNvPr id="168" name="Google Shape;168;p14"/>
          <p:cNvGrpSpPr/>
          <p:nvPr/>
        </p:nvGrpSpPr>
        <p:grpSpPr>
          <a:xfrm>
            <a:off x="8391681" y="361331"/>
            <a:ext cx="450753" cy="450708"/>
            <a:chOff x="3277794" y="2969995"/>
            <a:chExt cx="457200" cy="457200"/>
          </a:xfrm>
        </p:grpSpPr>
        <p:sp>
          <p:nvSpPr>
            <p:cNvPr id="169" name="Google Shape;169;p14"/>
            <p:cNvSpPr/>
            <p:nvPr/>
          </p:nvSpPr>
          <p:spPr>
            <a:xfrm>
              <a:off x="3277794" y="2969995"/>
              <a:ext cx="457200" cy="171450"/>
            </a:xfrm>
            <a:custGeom>
              <a:avLst/>
              <a:gdLst/>
              <a:ahLst/>
              <a:cxnLst/>
              <a:rect l="l" t="t" r="r" b="b"/>
              <a:pathLst>
                <a:path w="457200" h="171450" extrusionOk="0">
                  <a:moveTo>
                    <a:pt x="19050" y="104775"/>
                  </a:moveTo>
                  <a:lnTo>
                    <a:pt x="40005" y="104775"/>
                  </a:lnTo>
                  <a:cubicBezTo>
                    <a:pt x="48578" y="142875"/>
                    <a:pt x="82868" y="171450"/>
                    <a:pt x="123825" y="171450"/>
                  </a:cubicBezTo>
                  <a:cubicBezTo>
                    <a:pt x="164783" y="171450"/>
                    <a:pt x="199073" y="142875"/>
                    <a:pt x="207645" y="104775"/>
                  </a:cubicBezTo>
                  <a:lnTo>
                    <a:pt x="250508" y="104775"/>
                  </a:lnTo>
                  <a:cubicBezTo>
                    <a:pt x="259080" y="142875"/>
                    <a:pt x="293370" y="171450"/>
                    <a:pt x="334328" y="171450"/>
                  </a:cubicBezTo>
                  <a:cubicBezTo>
                    <a:pt x="375285" y="171450"/>
                    <a:pt x="409575" y="142875"/>
                    <a:pt x="418148" y="104775"/>
                  </a:cubicBezTo>
                  <a:lnTo>
                    <a:pt x="438150" y="104775"/>
                  </a:lnTo>
                  <a:cubicBezTo>
                    <a:pt x="448628" y="104775"/>
                    <a:pt x="457200" y="96203"/>
                    <a:pt x="457200" y="85725"/>
                  </a:cubicBezTo>
                  <a:cubicBezTo>
                    <a:pt x="457200" y="75248"/>
                    <a:pt x="448628" y="66675"/>
                    <a:pt x="438150" y="66675"/>
                  </a:cubicBezTo>
                  <a:lnTo>
                    <a:pt x="417195" y="66675"/>
                  </a:lnTo>
                  <a:cubicBezTo>
                    <a:pt x="408623" y="28575"/>
                    <a:pt x="374333" y="0"/>
                    <a:pt x="333375" y="0"/>
                  </a:cubicBezTo>
                  <a:cubicBezTo>
                    <a:pt x="292418" y="0"/>
                    <a:pt x="258128" y="28575"/>
                    <a:pt x="249555" y="66675"/>
                  </a:cubicBezTo>
                  <a:lnTo>
                    <a:pt x="206693" y="66675"/>
                  </a:lnTo>
                  <a:cubicBezTo>
                    <a:pt x="198120" y="28575"/>
                    <a:pt x="163830" y="0"/>
                    <a:pt x="122873" y="0"/>
                  </a:cubicBezTo>
                  <a:cubicBezTo>
                    <a:pt x="81915" y="0"/>
                    <a:pt x="48578" y="28575"/>
                    <a:pt x="40005" y="66675"/>
                  </a:cubicBezTo>
                  <a:lnTo>
                    <a:pt x="19050" y="66675"/>
                  </a:lnTo>
                  <a:cubicBezTo>
                    <a:pt x="8573" y="66675"/>
                    <a:pt x="0" y="75248"/>
                    <a:pt x="0" y="85725"/>
                  </a:cubicBezTo>
                  <a:cubicBezTo>
                    <a:pt x="0" y="96203"/>
                    <a:pt x="8573" y="104775"/>
                    <a:pt x="19050" y="104775"/>
                  </a:cubicBezTo>
                  <a:close/>
                  <a:moveTo>
                    <a:pt x="289560" y="66675"/>
                  </a:moveTo>
                  <a:cubicBezTo>
                    <a:pt x="297180" y="49530"/>
                    <a:pt x="314325" y="38100"/>
                    <a:pt x="333375" y="38100"/>
                  </a:cubicBezTo>
                  <a:cubicBezTo>
                    <a:pt x="352425" y="38100"/>
                    <a:pt x="369570" y="49530"/>
                    <a:pt x="377190" y="66675"/>
                  </a:cubicBezTo>
                  <a:cubicBezTo>
                    <a:pt x="379095" y="72390"/>
                    <a:pt x="381000" y="79058"/>
                    <a:pt x="381000" y="85725"/>
                  </a:cubicBezTo>
                  <a:cubicBezTo>
                    <a:pt x="381000" y="92393"/>
                    <a:pt x="379095" y="99060"/>
                    <a:pt x="377190" y="104775"/>
                  </a:cubicBezTo>
                  <a:cubicBezTo>
                    <a:pt x="369570" y="121920"/>
                    <a:pt x="353378" y="133350"/>
                    <a:pt x="333375" y="133350"/>
                  </a:cubicBezTo>
                  <a:cubicBezTo>
                    <a:pt x="313373" y="133350"/>
                    <a:pt x="297180" y="121920"/>
                    <a:pt x="289560" y="104775"/>
                  </a:cubicBezTo>
                  <a:cubicBezTo>
                    <a:pt x="287655" y="99060"/>
                    <a:pt x="285750" y="92393"/>
                    <a:pt x="285750" y="85725"/>
                  </a:cubicBezTo>
                  <a:cubicBezTo>
                    <a:pt x="285750" y="79058"/>
                    <a:pt x="287655" y="72390"/>
                    <a:pt x="289560" y="66675"/>
                  </a:cubicBezTo>
                  <a:close/>
                  <a:moveTo>
                    <a:pt x="80010" y="66675"/>
                  </a:moveTo>
                  <a:cubicBezTo>
                    <a:pt x="87630" y="49530"/>
                    <a:pt x="104775" y="38100"/>
                    <a:pt x="123825" y="38100"/>
                  </a:cubicBezTo>
                  <a:cubicBezTo>
                    <a:pt x="142875" y="38100"/>
                    <a:pt x="160020" y="49530"/>
                    <a:pt x="167640" y="66675"/>
                  </a:cubicBezTo>
                  <a:cubicBezTo>
                    <a:pt x="169545" y="72390"/>
                    <a:pt x="171450" y="79058"/>
                    <a:pt x="171450" y="85725"/>
                  </a:cubicBezTo>
                  <a:cubicBezTo>
                    <a:pt x="171450" y="92393"/>
                    <a:pt x="169545" y="99060"/>
                    <a:pt x="167640" y="104775"/>
                  </a:cubicBezTo>
                  <a:cubicBezTo>
                    <a:pt x="160020" y="121920"/>
                    <a:pt x="143828" y="133350"/>
                    <a:pt x="123825" y="133350"/>
                  </a:cubicBezTo>
                  <a:cubicBezTo>
                    <a:pt x="103823" y="133350"/>
                    <a:pt x="87630" y="121920"/>
                    <a:pt x="80010" y="104775"/>
                  </a:cubicBezTo>
                  <a:cubicBezTo>
                    <a:pt x="78105" y="99060"/>
                    <a:pt x="76200" y="92393"/>
                    <a:pt x="76200" y="85725"/>
                  </a:cubicBezTo>
                  <a:cubicBezTo>
                    <a:pt x="76200" y="79058"/>
                    <a:pt x="78105" y="72390"/>
                    <a:pt x="80010" y="66675"/>
                  </a:cubicBezTo>
                  <a:close/>
                </a:path>
              </a:pathLst>
            </a:custGeom>
            <a:solidFill>
              <a:schemeClr val="lt1"/>
            </a:solidFill>
            <a:ln>
              <a:noFill/>
            </a:ln>
            <a:effectLst>
              <a:outerShdw dist="19050" dir="5400000" algn="bl" rotWithShape="0">
                <a:schemeClr val="dk1">
                  <a:alpha val="1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14"/>
            <p:cNvSpPr/>
            <p:nvPr/>
          </p:nvSpPr>
          <p:spPr>
            <a:xfrm>
              <a:off x="3430194" y="3189070"/>
              <a:ext cx="304800" cy="238125"/>
            </a:xfrm>
            <a:custGeom>
              <a:avLst/>
              <a:gdLst/>
              <a:ahLst/>
              <a:cxnLst/>
              <a:rect l="l" t="t" r="r" b="b"/>
              <a:pathLst>
                <a:path w="304800" h="238125" extrusionOk="0">
                  <a:moveTo>
                    <a:pt x="295275" y="0"/>
                  </a:moveTo>
                  <a:lnTo>
                    <a:pt x="9525" y="0"/>
                  </a:lnTo>
                  <a:cubicBezTo>
                    <a:pt x="4763" y="0"/>
                    <a:pt x="0" y="4763"/>
                    <a:pt x="0" y="9525"/>
                  </a:cubicBezTo>
                  <a:lnTo>
                    <a:pt x="0" y="47625"/>
                  </a:lnTo>
                  <a:lnTo>
                    <a:pt x="142875" y="47625"/>
                  </a:lnTo>
                  <a:cubicBezTo>
                    <a:pt x="159068" y="47625"/>
                    <a:pt x="171450" y="60007"/>
                    <a:pt x="171450" y="76200"/>
                  </a:cubicBezTo>
                  <a:lnTo>
                    <a:pt x="171450" y="238125"/>
                  </a:lnTo>
                  <a:lnTo>
                    <a:pt x="304800" y="238125"/>
                  </a:lnTo>
                  <a:lnTo>
                    <a:pt x="304800" y="9525"/>
                  </a:lnTo>
                  <a:cubicBezTo>
                    <a:pt x="304800" y="4763"/>
                    <a:pt x="300038" y="0"/>
                    <a:pt x="295275" y="0"/>
                  </a:cubicBezTo>
                  <a:close/>
                </a:path>
              </a:pathLst>
            </a:custGeom>
            <a:solidFill>
              <a:schemeClr val="lt1"/>
            </a:solidFill>
            <a:ln>
              <a:noFill/>
            </a:ln>
            <a:effectLst>
              <a:outerShdw dist="19050" dir="5400000" algn="bl" rotWithShape="0">
                <a:schemeClr val="dk1">
                  <a:alpha val="1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4"/>
            <p:cNvSpPr/>
            <p:nvPr/>
          </p:nvSpPr>
          <p:spPr>
            <a:xfrm>
              <a:off x="3277794" y="3255745"/>
              <a:ext cx="304800" cy="171450"/>
            </a:xfrm>
            <a:custGeom>
              <a:avLst/>
              <a:gdLst/>
              <a:ahLst/>
              <a:cxnLst/>
              <a:rect l="l" t="t" r="r" b="b"/>
              <a:pathLst>
                <a:path w="304800" h="171450" extrusionOk="0">
                  <a:moveTo>
                    <a:pt x="285750" y="0"/>
                  </a:moveTo>
                  <a:lnTo>
                    <a:pt x="19050" y="0"/>
                  </a:lnTo>
                  <a:cubicBezTo>
                    <a:pt x="8573" y="0"/>
                    <a:pt x="0" y="8572"/>
                    <a:pt x="0" y="19050"/>
                  </a:cubicBezTo>
                  <a:lnTo>
                    <a:pt x="0" y="170498"/>
                  </a:lnTo>
                  <a:cubicBezTo>
                    <a:pt x="0" y="170498"/>
                    <a:pt x="0" y="170498"/>
                    <a:pt x="953" y="171450"/>
                  </a:cubicBezTo>
                  <a:lnTo>
                    <a:pt x="304800" y="171450"/>
                  </a:lnTo>
                  <a:lnTo>
                    <a:pt x="304800" y="171450"/>
                  </a:lnTo>
                  <a:lnTo>
                    <a:pt x="304800" y="19050"/>
                  </a:lnTo>
                  <a:cubicBezTo>
                    <a:pt x="304800" y="8572"/>
                    <a:pt x="296228" y="0"/>
                    <a:pt x="285750" y="0"/>
                  </a:cubicBezTo>
                  <a:close/>
                  <a:moveTo>
                    <a:pt x="242888" y="142875"/>
                  </a:moveTo>
                  <a:lnTo>
                    <a:pt x="61913" y="142875"/>
                  </a:lnTo>
                  <a:cubicBezTo>
                    <a:pt x="54293" y="142875"/>
                    <a:pt x="47625" y="136208"/>
                    <a:pt x="47625" y="128588"/>
                  </a:cubicBezTo>
                  <a:cubicBezTo>
                    <a:pt x="47625" y="120968"/>
                    <a:pt x="54293" y="114300"/>
                    <a:pt x="61913" y="114300"/>
                  </a:cubicBezTo>
                  <a:lnTo>
                    <a:pt x="242888" y="114300"/>
                  </a:lnTo>
                  <a:cubicBezTo>
                    <a:pt x="250508" y="114300"/>
                    <a:pt x="257175" y="120968"/>
                    <a:pt x="257175" y="128588"/>
                  </a:cubicBezTo>
                  <a:cubicBezTo>
                    <a:pt x="257175" y="136208"/>
                    <a:pt x="250508" y="142875"/>
                    <a:pt x="242888" y="142875"/>
                  </a:cubicBezTo>
                  <a:close/>
                  <a:moveTo>
                    <a:pt x="242888" y="85725"/>
                  </a:moveTo>
                  <a:lnTo>
                    <a:pt x="61913" y="85725"/>
                  </a:lnTo>
                  <a:cubicBezTo>
                    <a:pt x="54293" y="85725"/>
                    <a:pt x="47625" y="79057"/>
                    <a:pt x="47625" y="71438"/>
                  </a:cubicBezTo>
                  <a:cubicBezTo>
                    <a:pt x="47625" y="63818"/>
                    <a:pt x="54293" y="57150"/>
                    <a:pt x="61913" y="57150"/>
                  </a:cubicBezTo>
                  <a:lnTo>
                    <a:pt x="242888" y="57150"/>
                  </a:lnTo>
                  <a:cubicBezTo>
                    <a:pt x="250508" y="57150"/>
                    <a:pt x="257175" y="63818"/>
                    <a:pt x="257175" y="71438"/>
                  </a:cubicBezTo>
                  <a:cubicBezTo>
                    <a:pt x="257175" y="79057"/>
                    <a:pt x="250508" y="85725"/>
                    <a:pt x="242888" y="85725"/>
                  </a:cubicBezTo>
                  <a:close/>
                </a:path>
              </a:pathLst>
            </a:custGeom>
            <a:solidFill>
              <a:schemeClr val="lt1"/>
            </a:solidFill>
            <a:ln>
              <a:noFill/>
            </a:ln>
            <a:effectLst>
              <a:outerShdw dist="19050" dir="5400000" algn="bl" rotWithShape="0">
                <a:schemeClr val="dk1">
                  <a:alpha val="1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 name="Google Shape;165;p14"/>
          <p:cNvSpPr txBox="1">
            <a:spLocks/>
          </p:cNvSpPr>
          <p:nvPr/>
        </p:nvSpPr>
        <p:spPr>
          <a:xfrm>
            <a:off x="4802731" y="1310850"/>
            <a:ext cx="5600475" cy="343832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chemeClr val="accent1"/>
              </a:buClr>
              <a:buSzPts val="2200"/>
              <a:buFont typeface="Barlow Light"/>
              <a:buChar char="▸"/>
              <a:defRPr sz="2200" b="0" i="0" u="none" strike="noStrike" cap="none">
                <a:solidFill>
                  <a:schemeClr val="dk1"/>
                </a:solidFill>
                <a:latin typeface="Barlow Light"/>
                <a:ea typeface="Barlow Light"/>
                <a:cs typeface="Barlow Light"/>
                <a:sym typeface="Barlow Light"/>
              </a:defRPr>
            </a:lvl1pPr>
            <a:lvl2pPr marL="914400" marR="0" lvl="1" indent="-368300" algn="l" rtl="0">
              <a:lnSpc>
                <a:spcPct val="100000"/>
              </a:lnSpc>
              <a:spcBef>
                <a:spcPts val="0"/>
              </a:spcBef>
              <a:spcAft>
                <a:spcPts val="0"/>
              </a:spcAft>
              <a:buClr>
                <a:schemeClr val="dk2"/>
              </a:buClr>
              <a:buSzPts val="2200"/>
              <a:buFont typeface="Barlow Light"/>
              <a:buChar char="▹"/>
              <a:defRPr sz="2200" b="0" i="0" u="none" strike="noStrike" cap="none">
                <a:solidFill>
                  <a:schemeClr val="dk1"/>
                </a:solidFill>
                <a:latin typeface="Barlow Light"/>
                <a:ea typeface="Barlow Light"/>
                <a:cs typeface="Barlow Light"/>
                <a:sym typeface="Barlow Light"/>
              </a:defRPr>
            </a:lvl2pPr>
            <a:lvl3pPr marL="1371600" marR="0" lvl="2" indent="-368300" algn="l" rtl="0">
              <a:lnSpc>
                <a:spcPct val="100000"/>
              </a:lnSpc>
              <a:spcBef>
                <a:spcPts val="0"/>
              </a:spcBef>
              <a:spcAft>
                <a:spcPts val="0"/>
              </a:spcAft>
              <a:buClr>
                <a:schemeClr val="dk2"/>
              </a:buClr>
              <a:buSzPts val="2200"/>
              <a:buFont typeface="Barlow Light"/>
              <a:buChar char="■"/>
              <a:defRPr sz="2200" b="0" i="0" u="none" strike="noStrike" cap="none">
                <a:solidFill>
                  <a:schemeClr val="dk1"/>
                </a:solidFill>
                <a:latin typeface="Barlow Light"/>
                <a:ea typeface="Barlow Light"/>
                <a:cs typeface="Barlow Light"/>
                <a:sym typeface="Barlow Light"/>
              </a:defRPr>
            </a:lvl3pPr>
            <a:lvl4pPr marL="1828800" marR="0" lvl="3" indent="-368300" algn="l" rtl="0">
              <a:lnSpc>
                <a:spcPct val="100000"/>
              </a:lnSpc>
              <a:spcBef>
                <a:spcPts val="0"/>
              </a:spcBef>
              <a:spcAft>
                <a:spcPts val="0"/>
              </a:spcAft>
              <a:buClr>
                <a:schemeClr val="dk2"/>
              </a:buClr>
              <a:buSzPts val="2200"/>
              <a:buFont typeface="Barlow Light"/>
              <a:buChar char="●"/>
              <a:defRPr sz="2200" b="0" i="0" u="none" strike="noStrike" cap="none">
                <a:solidFill>
                  <a:schemeClr val="dk1"/>
                </a:solidFill>
                <a:latin typeface="Barlow Light"/>
                <a:ea typeface="Barlow Light"/>
                <a:cs typeface="Barlow Light"/>
                <a:sym typeface="Barlow Light"/>
              </a:defRPr>
            </a:lvl4pPr>
            <a:lvl5pPr marL="2286000" marR="0" lvl="4" indent="-368300" algn="l" rtl="0">
              <a:lnSpc>
                <a:spcPct val="100000"/>
              </a:lnSpc>
              <a:spcBef>
                <a:spcPts val="0"/>
              </a:spcBef>
              <a:spcAft>
                <a:spcPts val="0"/>
              </a:spcAft>
              <a:buClr>
                <a:schemeClr val="dk2"/>
              </a:buClr>
              <a:buSzPts val="2200"/>
              <a:buFont typeface="Barlow Light"/>
              <a:buChar char="○"/>
              <a:defRPr sz="2200" b="0" i="0" u="none" strike="noStrike" cap="none">
                <a:solidFill>
                  <a:schemeClr val="dk1"/>
                </a:solidFill>
                <a:latin typeface="Barlow Light"/>
                <a:ea typeface="Barlow Light"/>
                <a:cs typeface="Barlow Light"/>
                <a:sym typeface="Barlow Light"/>
              </a:defRPr>
            </a:lvl5pPr>
            <a:lvl6pPr marL="2743200" marR="0" lvl="5" indent="-368300" algn="l" rtl="0">
              <a:lnSpc>
                <a:spcPct val="100000"/>
              </a:lnSpc>
              <a:spcBef>
                <a:spcPts val="0"/>
              </a:spcBef>
              <a:spcAft>
                <a:spcPts val="0"/>
              </a:spcAft>
              <a:buClr>
                <a:schemeClr val="dk2"/>
              </a:buClr>
              <a:buSzPts val="2200"/>
              <a:buFont typeface="Barlow Light"/>
              <a:buChar char="■"/>
              <a:defRPr sz="2200" b="0" i="0" u="none" strike="noStrike" cap="none">
                <a:solidFill>
                  <a:schemeClr val="dk1"/>
                </a:solidFill>
                <a:latin typeface="Barlow Light"/>
                <a:ea typeface="Barlow Light"/>
                <a:cs typeface="Barlow Light"/>
                <a:sym typeface="Barlow Light"/>
              </a:defRPr>
            </a:lvl6pPr>
            <a:lvl7pPr marL="3200400" marR="0" lvl="6" indent="-368300" algn="l" rtl="0">
              <a:lnSpc>
                <a:spcPct val="100000"/>
              </a:lnSpc>
              <a:spcBef>
                <a:spcPts val="0"/>
              </a:spcBef>
              <a:spcAft>
                <a:spcPts val="0"/>
              </a:spcAft>
              <a:buClr>
                <a:schemeClr val="dk2"/>
              </a:buClr>
              <a:buSzPts val="2200"/>
              <a:buFont typeface="Barlow Light"/>
              <a:buChar char="●"/>
              <a:defRPr sz="2200" b="0" i="0" u="none" strike="noStrike" cap="none">
                <a:solidFill>
                  <a:schemeClr val="dk1"/>
                </a:solidFill>
                <a:latin typeface="Barlow Light"/>
                <a:ea typeface="Barlow Light"/>
                <a:cs typeface="Barlow Light"/>
                <a:sym typeface="Barlow Light"/>
              </a:defRPr>
            </a:lvl7pPr>
            <a:lvl8pPr marL="3657600" marR="0" lvl="7" indent="-368300" algn="l" rtl="0">
              <a:lnSpc>
                <a:spcPct val="100000"/>
              </a:lnSpc>
              <a:spcBef>
                <a:spcPts val="0"/>
              </a:spcBef>
              <a:spcAft>
                <a:spcPts val="0"/>
              </a:spcAft>
              <a:buClr>
                <a:schemeClr val="dk2"/>
              </a:buClr>
              <a:buSzPts val="2200"/>
              <a:buFont typeface="Barlow Light"/>
              <a:buChar char="○"/>
              <a:defRPr sz="2200" b="0" i="0" u="none" strike="noStrike" cap="none">
                <a:solidFill>
                  <a:schemeClr val="dk1"/>
                </a:solidFill>
                <a:latin typeface="Barlow Light"/>
                <a:ea typeface="Barlow Light"/>
                <a:cs typeface="Barlow Light"/>
                <a:sym typeface="Barlow Light"/>
              </a:defRPr>
            </a:lvl8pPr>
            <a:lvl9pPr marL="4114800" marR="0" lvl="8" indent="-368300" algn="l" rtl="0">
              <a:lnSpc>
                <a:spcPct val="100000"/>
              </a:lnSpc>
              <a:spcBef>
                <a:spcPts val="0"/>
              </a:spcBef>
              <a:spcAft>
                <a:spcPts val="0"/>
              </a:spcAft>
              <a:buClr>
                <a:schemeClr val="dk2"/>
              </a:buClr>
              <a:buSzPts val="2200"/>
              <a:buFont typeface="Barlow Light"/>
              <a:buChar char="■"/>
              <a:defRPr sz="2200" b="0" i="0" u="none" strike="noStrike" cap="none">
                <a:solidFill>
                  <a:schemeClr val="dk1"/>
                </a:solidFill>
                <a:latin typeface="Barlow Light"/>
                <a:ea typeface="Barlow Light"/>
                <a:cs typeface="Barlow Light"/>
                <a:sym typeface="Barlow Light"/>
              </a:defRPr>
            </a:lvl9pPr>
          </a:lstStyle>
          <a:p>
            <a:pPr indent="-457200"/>
            <a:r>
              <a:rPr lang="en-US" sz="2000" b="1" dirty="0" smtClean="0">
                <a:solidFill>
                  <a:schemeClr val="tx1"/>
                </a:solidFill>
                <a:effectLst>
                  <a:outerShdw blurRad="38100" dist="38100" dir="2700000" algn="tl">
                    <a:srgbClr val="000000">
                      <a:alpha val="43137"/>
                    </a:srgbClr>
                  </a:outerShdw>
                </a:effectLst>
              </a:rPr>
              <a:t>Conclusion and future work</a:t>
            </a:r>
          </a:p>
          <a:p>
            <a:pPr indent="-457200"/>
            <a:r>
              <a:rPr lang="en-US" sz="2000" b="1" dirty="0" smtClean="0">
                <a:solidFill>
                  <a:schemeClr val="tx1"/>
                </a:solidFill>
                <a:effectLst>
                  <a:outerShdw blurRad="38100" dist="38100" dir="2700000" algn="tl">
                    <a:srgbClr val="000000">
                      <a:alpha val="43137"/>
                    </a:srgbClr>
                  </a:outerShdw>
                </a:effectLst>
              </a:rPr>
              <a:t>Attempts</a:t>
            </a:r>
          </a:p>
          <a:p>
            <a:pPr indent="-457200"/>
            <a:r>
              <a:rPr lang="en-US" sz="2000" b="1" dirty="0" smtClean="0">
                <a:solidFill>
                  <a:schemeClr val="tx1"/>
                </a:solidFill>
                <a:effectLst>
                  <a:outerShdw blurRad="38100" dist="38100" dir="2700000" algn="tl">
                    <a:srgbClr val="000000">
                      <a:alpha val="43137"/>
                    </a:srgbClr>
                  </a:outerShdw>
                </a:effectLst>
              </a:rPr>
              <a:t>Time plan</a:t>
            </a:r>
          </a:p>
          <a:p>
            <a:pPr indent="-457200"/>
            <a:r>
              <a:rPr lang="en-US" sz="2000" b="1" dirty="0" smtClean="0">
                <a:solidFill>
                  <a:schemeClr val="tx1"/>
                </a:solidFill>
                <a:effectLst>
                  <a:outerShdw blurRad="38100" dist="38100" dir="2700000" algn="tl">
                    <a:srgbClr val="000000">
                      <a:alpha val="43137"/>
                    </a:srgbClr>
                  </a:outerShdw>
                </a:effectLst>
              </a:rPr>
              <a:t>Reference</a:t>
            </a:r>
          </a:p>
          <a:p>
            <a:pPr marL="0" indent="0">
              <a:buFont typeface="Barlow Light"/>
              <a:buNone/>
            </a:pPr>
            <a:endParaRPr lang="en-US" sz="1600" dirty="0">
              <a:solidFill>
                <a:schemeClr val="tx1"/>
              </a:solidFill>
            </a:endParaRPr>
          </a:p>
        </p:txBody>
      </p:sp>
    </p:spTree>
    <p:extLst>
      <p:ext uri="{BB962C8B-B14F-4D97-AF65-F5344CB8AC3E}">
        <p14:creationId xmlns:p14="http://schemas.microsoft.com/office/powerpoint/2010/main" val="2636210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Introduction</a:t>
            </a:r>
          </a:p>
        </p:txBody>
      </p:sp>
      <p:sp>
        <p:nvSpPr>
          <p:cNvPr id="3" name="Text Placeholder 2"/>
          <p:cNvSpPr>
            <a:spLocks noGrp="1"/>
          </p:cNvSpPr>
          <p:nvPr>
            <p:ph type="body" idx="1"/>
          </p:nvPr>
        </p:nvSpPr>
        <p:spPr>
          <a:xfrm>
            <a:off x="614974" y="1399032"/>
            <a:ext cx="8016961" cy="3602736"/>
          </a:xfrm>
        </p:spPr>
        <p:txBody>
          <a:bodyPr/>
          <a:lstStyle/>
          <a:p>
            <a:r>
              <a:rPr lang="en-US" sz="2000" dirty="0">
                <a:latin typeface="+mn-lt"/>
              </a:rPr>
              <a:t>Diabetes Mellitus (DM), which is usually referred to Diabetes, is a worldwide chronic metabolic disorder that involves abnormal blood glucose levels, which can cause diverse health disorders that affect their heart, weakness, and dizziness, while too much can lead to vision and nerve problems, kidney disease, and strokes. Either situation can eventually lead to death Due to these conditions. </a:t>
            </a:r>
          </a:p>
          <a:p>
            <a:pPr marL="76200" lvl="0" indent="0">
              <a:buNone/>
            </a:pPr>
            <a:endParaRPr lang="en-US" sz="2000" dirty="0">
              <a:latin typeface="+mn-lt"/>
            </a:endParaRP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5630" y="137682"/>
            <a:ext cx="826770" cy="826770"/>
          </a:xfrm>
          <a:prstGeom prst="rect">
            <a:avLst/>
          </a:prstGeom>
        </p:spPr>
      </p:pic>
    </p:spTree>
    <p:extLst>
      <p:ext uri="{BB962C8B-B14F-4D97-AF65-F5344CB8AC3E}">
        <p14:creationId xmlns:p14="http://schemas.microsoft.com/office/powerpoint/2010/main" val="1820301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Text Placeholder 2"/>
          <p:cNvSpPr>
            <a:spLocks noGrp="1"/>
          </p:cNvSpPr>
          <p:nvPr>
            <p:ph type="body" idx="1"/>
          </p:nvPr>
        </p:nvSpPr>
        <p:spPr>
          <a:xfrm>
            <a:off x="614975" y="1310850"/>
            <a:ext cx="6757800" cy="3451550"/>
          </a:xfrm>
        </p:spPr>
        <p:txBody>
          <a:bodyPr/>
          <a:lstStyle/>
          <a:p>
            <a:pPr marL="76200" indent="0">
              <a:buNone/>
            </a:pPr>
            <a:r>
              <a:rPr lang="en-US" sz="1400" b="1" dirty="0" smtClean="0">
                <a:latin typeface="+mn-lt"/>
              </a:rPr>
              <a:t>Types of diabetes:</a:t>
            </a:r>
          </a:p>
          <a:p>
            <a:r>
              <a:rPr lang="en-US" sz="1400" b="1" dirty="0" smtClean="0">
                <a:latin typeface="+mn-lt"/>
              </a:rPr>
              <a:t>Type </a:t>
            </a:r>
            <a:r>
              <a:rPr lang="en-US" sz="1400" b="1" dirty="0">
                <a:latin typeface="+mn-lt"/>
              </a:rPr>
              <a:t>1 diabetes</a:t>
            </a:r>
            <a:r>
              <a:rPr lang="en-US" sz="1400" dirty="0">
                <a:latin typeface="+mn-lt"/>
              </a:rPr>
              <a:t> can develop at any age, but occurs most frequently in children and adolescents. When you have type 1 diabetes, your body produces very little or no insulin, which means that you need daily insulin injections to maintain blood glucose levels under control. </a:t>
            </a:r>
          </a:p>
          <a:p>
            <a:r>
              <a:rPr lang="en-US" sz="1400" b="1" dirty="0">
                <a:latin typeface="+mn-lt"/>
              </a:rPr>
              <a:t>Type 2 diabetes</a:t>
            </a:r>
            <a:r>
              <a:rPr lang="en-US" sz="1400" dirty="0">
                <a:latin typeface="+mn-lt"/>
              </a:rPr>
              <a:t> </a:t>
            </a:r>
            <a:r>
              <a:rPr lang="en-US" sz="1400" dirty="0" smtClean="0">
                <a:latin typeface="+mn-lt"/>
              </a:rPr>
              <a:t>When </a:t>
            </a:r>
            <a:r>
              <a:rPr lang="en-US" sz="1400" dirty="0">
                <a:latin typeface="+mn-lt"/>
              </a:rPr>
              <a:t>you have type 2 diabetes, your body does not make good use of the insulin that it produces. The cornerstone of type 2 diabetes treatment is healthy lifestyle, including increased physical activity and </a:t>
            </a:r>
            <a:r>
              <a:rPr lang="en-US" sz="1400" dirty="0" smtClean="0">
                <a:latin typeface="+mn-lt"/>
              </a:rPr>
              <a:t>diet</a:t>
            </a:r>
            <a:r>
              <a:rPr lang="en-US" sz="1400" dirty="0">
                <a:latin typeface="+mn-lt"/>
              </a:rPr>
              <a:t>. </a:t>
            </a:r>
            <a:endParaRPr lang="en-US" sz="1400" dirty="0" smtClean="0">
              <a:latin typeface="+mn-lt"/>
            </a:endParaRPr>
          </a:p>
          <a:p>
            <a:r>
              <a:rPr lang="en-US" sz="1400" b="1" dirty="0" smtClean="0">
                <a:latin typeface="+mn-lt"/>
              </a:rPr>
              <a:t>Gestational </a:t>
            </a:r>
            <a:r>
              <a:rPr lang="en-US" sz="1400" b="1" dirty="0">
                <a:latin typeface="+mn-lt"/>
              </a:rPr>
              <a:t>diabetes (GDM)</a:t>
            </a:r>
            <a:r>
              <a:rPr lang="en-US" sz="1400" dirty="0">
                <a:latin typeface="+mn-lt"/>
              </a:rPr>
              <a:t> is a type of diabetes that consists of high blood glucose during pregnancy and is associated with complications to both mother and child. GDM usually disappears after pregnancy but women affected and their children are at increased risk of developing type 2 diabetes later in life.</a:t>
            </a:r>
            <a:endParaRPr lang="en-US" sz="1400" dirty="0">
              <a:latin typeface="+mn-lt"/>
            </a:endParaRP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97251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1ED551-058F-4654-BAFD-1FAE5E682633}"/>
              </a:ext>
            </a:extLst>
          </p:cNvPr>
          <p:cNvSpPr>
            <a:spLocks noGrp="1"/>
          </p:cNvSpPr>
          <p:nvPr>
            <p:ph type="title"/>
          </p:nvPr>
        </p:nvSpPr>
        <p:spPr/>
        <p:txBody>
          <a:bodyPr/>
          <a:lstStyle/>
          <a:p>
            <a:r>
              <a:rPr lang="en-US" b="1" dirty="0" smtClean="0">
                <a:effectLst>
                  <a:outerShdw blurRad="38100" dist="38100" dir="2700000" algn="tl">
                    <a:srgbClr val="000000">
                      <a:alpha val="43137"/>
                    </a:srgbClr>
                  </a:outerShdw>
                </a:effectLst>
              </a:rPr>
              <a:t>Problem Definition</a:t>
            </a:r>
            <a:endParaRPr lang="en-US" b="1" dirty="0">
              <a:effectLst>
                <a:outerShdw blurRad="38100" dist="38100" dir="2700000" algn="tl">
                  <a:srgbClr val="000000">
                    <a:alpha val="43137"/>
                  </a:srgbClr>
                </a:outerShdw>
              </a:effectLst>
            </a:endParaRPr>
          </a:p>
        </p:txBody>
      </p:sp>
      <p:sp>
        <p:nvSpPr>
          <p:cNvPr id="3" name="Text Placeholder 2">
            <a:extLst>
              <a:ext uri="{FF2B5EF4-FFF2-40B4-BE49-F238E27FC236}">
                <a16:creationId xmlns:a16="http://schemas.microsoft.com/office/drawing/2014/main" xmlns="" id="{5FB10E49-741E-4D97-A5F7-198AF749B987}"/>
              </a:ext>
            </a:extLst>
          </p:cNvPr>
          <p:cNvSpPr>
            <a:spLocks noGrp="1"/>
          </p:cNvSpPr>
          <p:nvPr>
            <p:ph type="body" idx="1"/>
          </p:nvPr>
        </p:nvSpPr>
        <p:spPr>
          <a:xfrm>
            <a:off x="614974" y="1463040"/>
            <a:ext cx="8272993" cy="3465576"/>
          </a:xfrm>
        </p:spPr>
        <p:txBody>
          <a:bodyPr/>
          <a:lstStyle/>
          <a:p>
            <a:pPr>
              <a:buFont typeface="Wingdings" panose="05000000000000000000" pitchFamily="2" charset="2"/>
              <a:buChar char="Ø"/>
            </a:pPr>
            <a:r>
              <a:rPr lang="en-US" sz="2000" dirty="0" smtClean="0">
                <a:latin typeface="+mn-lt"/>
              </a:rPr>
              <a:t>With the high rates of diabetes and increasing the rates of health disorders that affect their heart, headaches, weakness, and dizziness, while too much can lead to vision problems and kidney disease</a:t>
            </a:r>
            <a:r>
              <a:rPr lang="en-US" sz="2000" dirty="0" smtClean="0">
                <a:latin typeface="+mn-lt"/>
              </a:rPr>
              <a:t>.</a:t>
            </a:r>
            <a:r>
              <a:rPr lang="en-US" sz="2000" dirty="0" smtClean="0">
                <a:latin typeface="+mn-lt"/>
              </a:rPr>
              <a:t> Either situation can eventually lead to death. </a:t>
            </a:r>
            <a:endParaRPr lang="en-US" sz="2000" dirty="0" smtClean="0">
              <a:latin typeface="+mn-lt"/>
            </a:endParaRPr>
          </a:p>
          <a:p>
            <a:pPr>
              <a:buFont typeface="Wingdings" panose="05000000000000000000" pitchFamily="2" charset="2"/>
              <a:buChar char="Ø"/>
            </a:pPr>
            <a:r>
              <a:rPr lang="en-US" sz="2000" dirty="0" smtClean="0">
                <a:latin typeface="+mn-lt"/>
              </a:rPr>
              <a:t>diabetes </a:t>
            </a:r>
            <a:r>
              <a:rPr lang="en-US" sz="2000" dirty="0">
                <a:latin typeface="+mn-lt"/>
              </a:rPr>
              <a:t>patients have traditionally checked blood glucose levels through self-monitoring of blood glucose techniques, like pricking their fingers multiple times per day. Such techniques involve a number of drawbacks</a:t>
            </a:r>
          </a:p>
        </p:txBody>
      </p:sp>
      <p:sp>
        <p:nvSpPr>
          <p:cNvPr id="4" name="Slide Number Placeholder 3">
            <a:extLst>
              <a:ext uri="{FF2B5EF4-FFF2-40B4-BE49-F238E27FC236}">
                <a16:creationId xmlns:a16="http://schemas.microsoft.com/office/drawing/2014/main" xmlns="" id="{453B26C7-7306-4ACC-8392-2F6860582A4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5630" y="137682"/>
            <a:ext cx="826770" cy="826770"/>
          </a:xfrm>
          <a:prstGeom prst="rect">
            <a:avLst/>
          </a:prstGeom>
        </p:spPr>
      </p:pic>
    </p:spTree>
    <p:extLst>
      <p:ext uri="{BB962C8B-B14F-4D97-AF65-F5344CB8AC3E}">
        <p14:creationId xmlns:p14="http://schemas.microsoft.com/office/powerpoint/2010/main" val="1512114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4"/>
          <p:cNvSpPr txBox="1">
            <a:spLocks noGrp="1"/>
          </p:cNvSpPr>
          <p:nvPr>
            <p:ph type="title"/>
          </p:nvPr>
        </p:nvSpPr>
        <p:spPr>
          <a:xfrm>
            <a:off x="614975" y="391350"/>
            <a:ext cx="6757800" cy="919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b="1" dirty="0" smtClean="0">
                <a:effectLst>
                  <a:outerShdw blurRad="38100" dist="38100" dir="2700000" algn="tl">
                    <a:srgbClr val="000000">
                      <a:alpha val="43137"/>
                    </a:srgbClr>
                  </a:outerShdw>
                </a:effectLst>
              </a:rPr>
              <a:t>Objectives</a:t>
            </a:r>
            <a:endParaRPr lang="en-US" b="1" dirty="0">
              <a:effectLst>
                <a:outerShdw blurRad="38100" dist="38100" dir="2700000" algn="tl">
                  <a:srgbClr val="000000">
                    <a:alpha val="43137"/>
                  </a:srgbClr>
                </a:outerShdw>
              </a:effectLst>
            </a:endParaRPr>
          </a:p>
        </p:txBody>
      </p:sp>
      <p:sp>
        <p:nvSpPr>
          <p:cNvPr id="165" name="Google Shape;165;p14"/>
          <p:cNvSpPr txBox="1">
            <a:spLocks noGrp="1"/>
          </p:cNvSpPr>
          <p:nvPr>
            <p:ph type="body" idx="1"/>
          </p:nvPr>
        </p:nvSpPr>
        <p:spPr>
          <a:xfrm>
            <a:off x="604000" y="1705174"/>
            <a:ext cx="8346960" cy="3324025"/>
          </a:xfrm>
          <a:prstGeom prst="rect">
            <a:avLst/>
          </a:prstGeom>
        </p:spPr>
        <p:txBody>
          <a:bodyPr spcFirstLastPara="1" wrap="square" lIns="0" tIns="0" rIns="0" bIns="0" anchor="t" anchorCtr="0">
            <a:noAutofit/>
          </a:bodyPr>
          <a:lstStyle/>
          <a:p>
            <a:pPr>
              <a:buFont typeface="Wingdings" panose="05000000000000000000" pitchFamily="2" charset="2"/>
              <a:buChar char="Ø"/>
            </a:pPr>
            <a:r>
              <a:rPr lang="en-US" sz="2000" dirty="0" smtClean="0">
                <a:latin typeface="+mn-lt"/>
              </a:rPr>
              <a:t>User </a:t>
            </a:r>
            <a:r>
              <a:rPr lang="en-US" sz="2000" dirty="0">
                <a:latin typeface="+mn-lt"/>
              </a:rPr>
              <a:t>can analyze data to monitor the glucose in blood by using the application.</a:t>
            </a:r>
          </a:p>
          <a:p>
            <a:pPr>
              <a:buFont typeface="Wingdings" panose="05000000000000000000" pitchFamily="2" charset="2"/>
              <a:buChar char="Ø"/>
            </a:pPr>
            <a:r>
              <a:rPr lang="en-US" sz="2000" dirty="0" smtClean="0">
                <a:latin typeface="+mn-lt"/>
              </a:rPr>
              <a:t>User </a:t>
            </a:r>
            <a:r>
              <a:rPr lang="en-US" sz="2000" dirty="0">
                <a:latin typeface="+mn-lt"/>
              </a:rPr>
              <a:t>takes suitable dose of insulin by the insulin pump</a:t>
            </a:r>
          </a:p>
          <a:p>
            <a:pPr>
              <a:buFont typeface="Wingdings" panose="05000000000000000000" pitchFamily="2" charset="2"/>
              <a:buChar char="Ø"/>
            </a:pPr>
            <a:r>
              <a:rPr lang="en-US" sz="2000" dirty="0" smtClean="0">
                <a:latin typeface="+mn-lt"/>
              </a:rPr>
              <a:t>Warning </a:t>
            </a:r>
            <a:r>
              <a:rPr lang="en-US" sz="2000" dirty="0">
                <a:latin typeface="+mn-lt"/>
              </a:rPr>
              <a:t>user when his glucose rate exceeds the normal range by the application</a:t>
            </a:r>
          </a:p>
          <a:p>
            <a:pPr>
              <a:buFont typeface="Wingdings" panose="05000000000000000000" pitchFamily="2" charset="2"/>
              <a:buChar char="Ø"/>
            </a:pPr>
            <a:r>
              <a:rPr lang="en-US" sz="2000" dirty="0">
                <a:latin typeface="+mn-lt"/>
              </a:rPr>
              <a:t>The doctor monitors the blood glucose level of his patients weekly and sends them reports if </a:t>
            </a:r>
            <a:r>
              <a:rPr lang="en-US" sz="2000" dirty="0" smtClean="0">
                <a:latin typeface="+mn-lt"/>
              </a:rPr>
              <a:t>possible</a:t>
            </a:r>
            <a:r>
              <a:rPr lang="ar-EG" sz="2000" dirty="0" smtClean="0">
                <a:latin typeface="+mn-lt"/>
              </a:rPr>
              <a:t>.</a:t>
            </a:r>
            <a:endParaRPr lang="en-US" sz="2000" dirty="0" smtClean="0">
              <a:latin typeface="+mn-lt"/>
            </a:endParaRPr>
          </a:p>
          <a:p>
            <a:pPr>
              <a:buFont typeface="Wingdings" panose="05000000000000000000" pitchFamily="2" charset="2"/>
              <a:buChar char="Ø"/>
            </a:pPr>
            <a:r>
              <a:rPr lang="en-US" sz="2000" dirty="0" smtClean="0"/>
              <a:t> </a:t>
            </a:r>
            <a:r>
              <a:rPr lang="en-US" sz="2000" dirty="0">
                <a:latin typeface="+mn-lt"/>
              </a:rPr>
              <a:t>S</a:t>
            </a:r>
            <a:r>
              <a:rPr lang="en-US" sz="2000" dirty="0" smtClean="0">
                <a:latin typeface="+mn-lt"/>
              </a:rPr>
              <a:t>ystem </a:t>
            </a:r>
            <a:r>
              <a:rPr lang="en-US" sz="2000" dirty="0">
                <a:latin typeface="+mn-lt"/>
              </a:rPr>
              <a:t>can help type </a:t>
            </a:r>
            <a:r>
              <a:rPr lang="en-US" sz="2000" dirty="0">
                <a:latin typeface="+mn-lt"/>
              </a:rPr>
              <a:t>o</a:t>
            </a:r>
            <a:r>
              <a:rPr lang="en-US" sz="2000" dirty="0" smtClean="0">
                <a:latin typeface="+mn-lt"/>
              </a:rPr>
              <a:t>ne </a:t>
            </a:r>
            <a:r>
              <a:rPr lang="en-US" sz="2000" dirty="0">
                <a:latin typeface="+mn-lt"/>
              </a:rPr>
              <a:t>diabetes only.</a:t>
            </a:r>
            <a:endParaRPr lang="en-US" sz="1800" dirty="0">
              <a:latin typeface="+mn-lt"/>
            </a:endParaRPr>
          </a:p>
          <a:p>
            <a:pPr marL="0" lvl="0" indent="0" algn="l" rtl="0">
              <a:spcBef>
                <a:spcPts val="600"/>
              </a:spcBef>
              <a:spcAft>
                <a:spcPts val="0"/>
              </a:spcAft>
              <a:buClr>
                <a:schemeClr val="dk1"/>
              </a:buClr>
              <a:buSzPts val="1100"/>
              <a:buFont typeface="Arial"/>
              <a:buNone/>
            </a:pPr>
            <a:endParaRPr lang="en-US" sz="1800" dirty="0" smtClean="0"/>
          </a:p>
          <a:p>
            <a:pPr marL="0" lvl="0" indent="0" algn="l" rtl="0">
              <a:spcBef>
                <a:spcPts val="600"/>
              </a:spcBef>
              <a:spcAft>
                <a:spcPts val="0"/>
              </a:spcAft>
              <a:buClr>
                <a:schemeClr val="dk1"/>
              </a:buClr>
              <a:buSzPts val="1100"/>
              <a:buFont typeface="Arial"/>
              <a:buNone/>
            </a:pPr>
            <a:endParaRPr lang="en-US" sz="1800" dirty="0"/>
          </a:p>
        </p:txBody>
      </p:sp>
      <p:sp>
        <p:nvSpPr>
          <p:cNvPr id="166" name="Google Shape;166;p14"/>
          <p:cNvSpPr txBox="1">
            <a:spLocks noGrp="1"/>
          </p:cNvSpPr>
          <p:nvPr>
            <p:ph type="body" idx="2"/>
          </p:nvPr>
        </p:nvSpPr>
        <p:spPr>
          <a:xfrm flipH="1">
            <a:off x="9144000" y="4470399"/>
            <a:ext cx="45719" cy="165101"/>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endParaRPr sz="1200" dirty="0">
              <a:solidFill>
                <a:schemeClr val="accent2"/>
              </a:solidFill>
            </a:endParaRPr>
          </a:p>
          <a:p>
            <a:pPr marL="0" lvl="0" indent="0" algn="l" rtl="0">
              <a:spcBef>
                <a:spcPts val="0"/>
              </a:spcBef>
              <a:spcAft>
                <a:spcPts val="0"/>
              </a:spcAft>
              <a:buNone/>
            </a:pPr>
            <a:endParaRPr sz="1200" dirty="0">
              <a:solidFill>
                <a:schemeClr val="accent2"/>
              </a:solidFill>
            </a:endParaRPr>
          </a:p>
        </p:txBody>
      </p:sp>
      <p:sp>
        <p:nvSpPr>
          <p:cNvPr id="167" name="Google Shape;167;p14"/>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5630" y="137682"/>
            <a:ext cx="826770" cy="826770"/>
          </a:xfrm>
          <a:prstGeom prst="rect">
            <a:avLst/>
          </a:prstGeom>
        </p:spPr>
      </p:pic>
      <p:sp>
        <p:nvSpPr>
          <p:cNvPr id="3" name="Rectangle 2"/>
          <p:cNvSpPr/>
          <p:nvPr/>
        </p:nvSpPr>
        <p:spPr>
          <a:xfrm rot="1435579" flipH="1" flipV="1">
            <a:off x="5524468" y="1918388"/>
            <a:ext cx="1956529" cy="37569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0" b="1" dirty="0">
              <a:solidFill>
                <a:srgbClr val="FF0000"/>
              </a:solidFil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3036" y="3912251"/>
            <a:ext cx="2691827" cy="1116296"/>
          </a:xfrm>
          <a:prstGeom prst="rect">
            <a:avLst/>
          </a:prstGeom>
        </p:spPr>
      </p:pic>
    </p:spTree>
    <p:extLst>
      <p:ext uri="{BB962C8B-B14F-4D97-AF65-F5344CB8AC3E}">
        <p14:creationId xmlns:p14="http://schemas.microsoft.com/office/powerpoint/2010/main" val="111679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4"/>
          <p:cNvSpPr txBox="1">
            <a:spLocks noGrp="1"/>
          </p:cNvSpPr>
          <p:nvPr>
            <p:ph type="title"/>
          </p:nvPr>
        </p:nvSpPr>
        <p:spPr>
          <a:xfrm>
            <a:off x="614975" y="391350"/>
            <a:ext cx="6757800" cy="919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dirty="0">
                <a:effectLst>
                  <a:outerShdw blurRad="38100" dist="38100" dir="2700000" algn="tl">
                    <a:srgbClr val="000000">
                      <a:alpha val="43137"/>
                    </a:srgbClr>
                  </a:outerShdw>
                </a:effectLst>
              </a:rPr>
              <a:t>System Architecture </a:t>
            </a:r>
            <a:endParaRPr b="1" dirty="0">
              <a:effectLst>
                <a:outerShdw blurRad="38100" dist="38100" dir="2700000" algn="tl">
                  <a:srgbClr val="000000">
                    <a:alpha val="43137"/>
                  </a:srgbClr>
                </a:outerShdw>
              </a:effectLst>
            </a:endParaRPr>
          </a:p>
        </p:txBody>
      </p:sp>
      <p:sp>
        <p:nvSpPr>
          <p:cNvPr id="165" name="Google Shape;165;p14"/>
          <p:cNvSpPr txBox="1">
            <a:spLocks noGrp="1"/>
          </p:cNvSpPr>
          <p:nvPr>
            <p:ph type="body" idx="1"/>
          </p:nvPr>
        </p:nvSpPr>
        <p:spPr>
          <a:xfrm>
            <a:off x="381000" y="1319365"/>
            <a:ext cx="8346960" cy="3324025"/>
          </a:xfrm>
          <a:prstGeom prst="rect">
            <a:avLst/>
          </a:prstGeom>
        </p:spPr>
        <p:txBody>
          <a:bodyPr spcFirstLastPara="1" wrap="square" lIns="0" tIns="0" rIns="0" bIns="0" anchor="t" anchorCtr="0">
            <a:noAutofit/>
          </a:bodyPr>
          <a:lstStyle/>
          <a:p>
            <a:pPr marL="342900" lvl="0" indent="-342900" algn="l" rtl="0">
              <a:spcBef>
                <a:spcPts val="600"/>
              </a:spcBef>
              <a:spcAft>
                <a:spcPts val="0"/>
              </a:spcAft>
              <a:buClr>
                <a:schemeClr val="dk1"/>
              </a:buClr>
              <a:buSzPts val="1100"/>
              <a:buFont typeface="Wingdings" panose="05000000000000000000" pitchFamily="2" charset="2"/>
              <a:buChar char="Ø"/>
            </a:pPr>
            <a:r>
              <a:rPr lang="en-US" sz="2000" b="1" dirty="0">
                <a:effectLst>
                  <a:outerShdw blurRad="38100" dist="38100" dir="2700000" algn="tl">
                    <a:srgbClr val="000000">
                      <a:alpha val="43137"/>
                    </a:srgbClr>
                  </a:outerShdw>
                </a:effectLst>
              </a:rPr>
              <a:t>Hardware Architecture</a:t>
            </a:r>
            <a:endParaRPr lang="en-US" sz="1600" dirty="0"/>
          </a:p>
          <a:p>
            <a:pPr marL="0" lvl="0" indent="0" algn="l" rtl="0">
              <a:spcBef>
                <a:spcPts val="600"/>
              </a:spcBef>
              <a:spcAft>
                <a:spcPts val="0"/>
              </a:spcAft>
              <a:buClr>
                <a:schemeClr val="dk1"/>
              </a:buClr>
              <a:buSzPts val="1100"/>
              <a:buFont typeface="Arial"/>
              <a:buNone/>
            </a:pPr>
            <a:endParaRPr lang="en-US" sz="2000" b="1" dirty="0">
              <a:effectLst>
                <a:outerShdw blurRad="38100" dist="38100" dir="2700000" algn="tl">
                  <a:srgbClr val="000000">
                    <a:alpha val="43137"/>
                  </a:srgbClr>
                </a:outerShdw>
              </a:effectLst>
            </a:endParaRPr>
          </a:p>
        </p:txBody>
      </p:sp>
      <p:sp>
        <p:nvSpPr>
          <p:cNvPr id="166" name="Google Shape;166;p14"/>
          <p:cNvSpPr txBox="1">
            <a:spLocks noGrp="1"/>
          </p:cNvSpPr>
          <p:nvPr>
            <p:ph type="body" idx="2"/>
          </p:nvPr>
        </p:nvSpPr>
        <p:spPr>
          <a:xfrm flipH="1">
            <a:off x="9144000" y="4470399"/>
            <a:ext cx="45719" cy="165101"/>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endParaRPr sz="1200" dirty="0">
              <a:solidFill>
                <a:schemeClr val="accent2"/>
              </a:solidFill>
            </a:endParaRPr>
          </a:p>
          <a:p>
            <a:pPr marL="0" lvl="0" indent="0" algn="l" rtl="0">
              <a:spcBef>
                <a:spcPts val="0"/>
              </a:spcBef>
              <a:spcAft>
                <a:spcPts val="0"/>
              </a:spcAft>
              <a:buNone/>
            </a:pPr>
            <a:endParaRPr sz="1200" dirty="0">
              <a:solidFill>
                <a:schemeClr val="accent2"/>
              </a:solidFill>
            </a:endParaRPr>
          </a:p>
        </p:txBody>
      </p:sp>
      <p:sp>
        <p:nvSpPr>
          <p:cNvPr id="167" name="Google Shape;167;p14"/>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a:t>
            </a:fld>
            <a:endParaRPr/>
          </a:p>
        </p:txBody>
      </p:sp>
      <p:grpSp>
        <p:nvGrpSpPr>
          <p:cNvPr id="10" name="Google Shape;1039;p41"/>
          <p:cNvGrpSpPr/>
          <p:nvPr/>
        </p:nvGrpSpPr>
        <p:grpSpPr>
          <a:xfrm>
            <a:off x="8369426" y="239531"/>
            <a:ext cx="581534" cy="560569"/>
            <a:chOff x="1649412" y="927100"/>
            <a:chExt cx="5011737" cy="5016500"/>
          </a:xfrm>
        </p:grpSpPr>
        <p:sp>
          <p:nvSpPr>
            <p:cNvPr id="11" name="Google Shape;1040;p41"/>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 name="Google Shape;1041;p41"/>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 name="Google Shape;1042;p41"/>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8894" y="1701522"/>
            <a:ext cx="5661945" cy="3254078"/>
          </a:xfrm>
          <a:prstGeom prst="rect">
            <a:avLst/>
          </a:prstGeom>
        </p:spPr>
      </p:pic>
    </p:spTree>
    <p:extLst>
      <p:ext uri="{BB962C8B-B14F-4D97-AF65-F5344CB8AC3E}">
        <p14:creationId xmlns:p14="http://schemas.microsoft.com/office/powerpoint/2010/main" val="152366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4" name="Picture 13">
            <a:extLst>
              <a:ext uri="{FF2B5EF4-FFF2-40B4-BE49-F238E27FC236}">
                <a16:creationId xmlns:a16="http://schemas.microsoft.com/office/drawing/2014/main" xmlns="" id="{D38A9FA5-5924-4119-9ECB-C2B08A1A6ADD}"/>
              </a:ext>
            </a:extLst>
          </p:cNvPr>
          <p:cNvPicPr/>
          <p:nvPr/>
        </p:nvPicPr>
        <p:blipFill>
          <a:blip r:embed="rId3"/>
          <a:stretch>
            <a:fillRect/>
          </a:stretch>
        </p:blipFill>
        <p:spPr>
          <a:xfrm>
            <a:off x="2434937" y="1319365"/>
            <a:ext cx="6101010" cy="3754069"/>
          </a:xfrm>
          <a:prstGeom prst="rect">
            <a:avLst/>
          </a:prstGeom>
        </p:spPr>
      </p:pic>
      <p:sp>
        <p:nvSpPr>
          <p:cNvPr id="163" name="Google Shape;163;p14"/>
          <p:cNvSpPr txBox="1">
            <a:spLocks noGrp="1"/>
          </p:cNvSpPr>
          <p:nvPr>
            <p:ph type="title"/>
          </p:nvPr>
        </p:nvSpPr>
        <p:spPr>
          <a:xfrm>
            <a:off x="614975" y="391350"/>
            <a:ext cx="6757800" cy="919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dirty="0">
                <a:effectLst>
                  <a:outerShdw blurRad="38100" dist="38100" dir="2700000" algn="tl">
                    <a:srgbClr val="000000">
                      <a:alpha val="43137"/>
                    </a:srgbClr>
                  </a:outerShdw>
                </a:effectLst>
              </a:rPr>
              <a:t>System Architecture </a:t>
            </a:r>
            <a:endParaRPr b="1" dirty="0">
              <a:effectLst>
                <a:outerShdw blurRad="38100" dist="38100" dir="2700000" algn="tl">
                  <a:srgbClr val="000000">
                    <a:alpha val="43137"/>
                  </a:srgbClr>
                </a:outerShdw>
              </a:effectLst>
            </a:endParaRPr>
          </a:p>
        </p:txBody>
      </p:sp>
      <p:sp>
        <p:nvSpPr>
          <p:cNvPr id="165" name="Google Shape;165;p14"/>
          <p:cNvSpPr txBox="1">
            <a:spLocks noGrp="1"/>
          </p:cNvSpPr>
          <p:nvPr>
            <p:ph type="body" idx="1"/>
          </p:nvPr>
        </p:nvSpPr>
        <p:spPr>
          <a:xfrm>
            <a:off x="381000" y="1319365"/>
            <a:ext cx="8346960" cy="3324025"/>
          </a:xfrm>
          <a:prstGeom prst="rect">
            <a:avLst/>
          </a:prstGeom>
        </p:spPr>
        <p:txBody>
          <a:bodyPr spcFirstLastPara="1" wrap="square" lIns="0" tIns="0" rIns="0" bIns="0" anchor="t" anchorCtr="0">
            <a:noAutofit/>
          </a:bodyPr>
          <a:lstStyle/>
          <a:p>
            <a:pPr marL="342900" indent="-342900">
              <a:buClr>
                <a:schemeClr val="dk1"/>
              </a:buClr>
              <a:buSzPts val="1100"/>
              <a:buFont typeface="Wingdings" panose="05000000000000000000" pitchFamily="2" charset="2"/>
              <a:buChar char="Ø"/>
            </a:pPr>
            <a:r>
              <a:rPr lang="en-US" sz="2000" b="1" dirty="0">
                <a:effectLst>
                  <a:outerShdw blurRad="38100" dist="38100" dir="2700000" algn="tl">
                    <a:srgbClr val="000000">
                      <a:alpha val="43137"/>
                    </a:srgbClr>
                  </a:outerShdw>
                </a:effectLst>
              </a:rPr>
              <a:t>Software Architecture</a:t>
            </a:r>
            <a:endParaRPr lang="en-US" sz="1600" dirty="0"/>
          </a:p>
          <a:p>
            <a:pPr marL="0" lvl="0" indent="0" algn="l" rtl="0">
              <a:spcBef>
                <a:spcPts val="600"/>
              </a:spcBef>
              <a:spcAft>
                <a:spcPts val="0"/>
              </a:spcAft>
              <a:buClr>
                <a:schemeClr val="dk1"/>
              </a:buClr>
              <a:buSzPts val="1100"/>
              <a:buFont typeface="Arial"/>
              <a:buNone/>
            </a:pPr>
            <a:endParaRPr lang="en-US" sz="2000" b="1" dirty="0">
              <a:effectLst>
                <a:outerShdw blurRad="38100" dist="38100" dir="2700000" algn="tl">
                  <a:srgbClr val="000000">
                    <a:alpha val="43137"/>
                  </a:srgbClr>
                </a:outerShdw>
              </a:effectLst>
            </a:endParaRPr>
          </a:p>
        </p:txBody>
      </p:sp>
      <p:sp>
        <p:nvSpPr>
          <p:cNvPr id="166" name="Google Shape;166;p14"/>
          <p:cNvSpPr txBox="1">
            <a:spLocks noGrp="1"/>
          </p:cNvSpPr>
          <p:nvPr>
            <p:ph type="body" idx="2"/>
          </p:nvPr>
        </p:nvSpPr>
        <p:spPr>
          <a:xfrm flipH="1">
            <a:off x="9144000" y="4470399"/>
            <a:ext cx="45719" cy="165101"/>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endParaRPr sz="1200" dirty="0">
              <a:solidFill>
                <a:schemeClr val="accent2"/>
              </a:solidFill>
            </a:endParaRPr>
          </a:p>
          <a:p>
            <a:pPr marL="0" lvl="0" indent="0" algn="l" rtl="0">
              <a:spcBef>
                <a:spcPts val="0"/>
              </a:spcBef>
              <a:spcAft>
                <a:spcPts val="0"/>
              </a:spcAft>
              <a:buNone/>
            </a:pPr>
            <a:endParaRPr sz="1200" dirty="0">
              <a:solidFill>
                <a:schemeClr val="accent2"/>
              </a:solidFill>
            </a:endParaRPr>
          </a:p>
        </p:txBody>
      </p:sp>
      <p:sp>
        <p:nvSpPr>
          <p:cNvPr id="167" name="Google Shape;167;p14"/>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grpSp>
        <p:nvGrpSpPr>
          <p:cNvPr id="10" name="Google Shape;1039;p41"/>
          <p:cNvGrpSpPr/>
          <p:nvPr/>
        </p:nvGrpSpPr>
        <p:grpSpPr>
          <a:xfrm>
            <a:off x="8369426" y="239531"/>
            <a:ext cx="581534" cy="560569"/>
            <a:chOff x="1649412" y="927100"/>
            <a:chExt cx="5011737" cy="5016500"/>
          </a:xfrm>
        </p:grpSpPr>
        <p:sp>
          <p:nvSpPr>
            <p:cNvPr id="11" name="Google Shape;1040;p41"/>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 name="Google Shape;1041;p41"/>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 name="Google Shape;1042;p41"/>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36040716"/>
      </p:ext>
    </p:extLst>
  </p:cSld>
  <p:clrMapOvr>
    <a:masterClrMapping/>
  </p:clrMapOvr>
</p:sld>
</file>

<file path=ppt/theme/theme1.xml><?xml version="1.0" encoding="utf-8"?>
<a:theme xmlns:a="http://schemas.openxmlformats.org/drawingml/2006/main" name="Caius template">
  <a:themeElements>
    <a:clrScheme name="Custom 347">
      <a:dk1>
        <a:srgbClr val="001F46"/>
      </a:dk1>
      <a:lt1>
        <a:srgbClr val="FFFFFF"/>
      </a:lt1>
      <a:dk2>
        <a:srgbClr val="748394"/>
      </a:dk2>
      <a:lt2>
        <a:srgbClr val="F0F3F7"/>
      </a:lt2>
      <a:accent1>
        <a:srgbClr val="4397EE"/>
      </a:accent1>
      <a:accent2>
        <a:srgbClr val="2170CC"/>
      </a:accent2>
      <a:accent3>
        <a:srgbClr val="154C8A"/>
      </a:accent3>
      <a:accent4>
        <a:srgbClr val="A9D039"/>
      </a:accent4>
      <a:accent5>
        <a:srgbClr val="14B9CA"/>
      </a:accent5>
      <a:accent6>
        <a:srgbClr val="DDE3EB"/>
      </a:accent6>
      <a:hlink>
        <a:srgbClr val="2170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2479</TotalTime>
  <Words>713</Words>
  <Application>Microsoft Office PowerPoint</Application>
  <PresentationFormat>On-screen Show (16:9)</PresentationFormat>
  <Paragraphs>133</Paragraphs>
  <Slides>26</Slides>
  <Notes>7</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Calibri</vt:lpstr>
      <vt:lpstr>Times New Roman</vt:lpstr>
      <vt:lpstr>Barlow SemiBold</vt:lpstr>
      <vt:lpstr>Arial</vt:lpstr>
      <vt:lpstr>Wingdings</vt:lpstr>
      <vt:lpstr>Barlow Light</vt:lpstr>
      <vt:lpstr>Cambria</vt:lpstr>
      <vt:lpstr>Caius template</vt:lpstr>
      <vt:lpstr>Insulin Pump System</vt:lpstr>
      <vt:lpstr>Staff &amp; Collabrators</vt:lpstr>
      <vt:lpstr>Agenda</vt:lpstr>
      <vt:lpstr>Introduction</vt:lpstr>
      <vt:lpstr>Introduction</vt:lpstr>
      <vt:lpstr>Problem Definition</vt:lpstr>
      <vt:lpstr>Objectives</vt:lpstr>
      <vt:lpstr>System Architecture </vt:lpstr>
      <vt:lpstr>System Architecture </vt:lpstr>
      <vt:lpstr>System Analysis</vt:lpstr>
      <vt:lpstr>System Analysis</vt:lpstr>
      <vt:lpstr>System Analysis</vt:lpstr>
      <vt:lpstr>System Analysis</vt:lpstr>
      <vt:lpstr>System Design &amp; Implementation</vt:lpstr>
      <vt:lpstr>System Design &amp; Implementation</vt:lpstr>
      <vt:lpstr>System Design &amp; Implementation</vt:lpstr>
      <vt:lpstr>System Design  &amp; Implementation</vt:lpstr>
      <vt:lpstr>Tools</vt:lpstr>
      <vt:lpstr>Demo</vt:lpstr>
      <vt:lpstr>PowerPoint Presentation</vt:lpstr>
      <vt:lpstr>Conclusion</vt:lpstr>
      <vt:lpstr>Future Work</vt:lpstr>
      <vt:lpstr>Attempts</vt:lpstr>
      <vt:lpstr>Attempts</vt:lpstr>
      <vt:lpstr>References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Insulin Pump System</dc:title>
  <dc:creator>Abeer</dc:creator>
  <cp:lastModifiedBy>rawan</cp:lastModifiedBy>
  <cp:revision>146</cp:revision>
  <dcterms:modified xsi:type="dcterms:W3CDTF">2021-07-11T06:42:23Z</dcterms:modified>
</cp:coreProperties>
</file>